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80" r:id="rId1"/>
  </p:sldMasterIdLst>
  <p:notesMasterIdLst>
    <p:notesMasterId r:id="rId22"/>
  </p:notesMasterIdLst>
  <p:sldIdLst>
    <p:sldId id="256" r:id="rId2"/>
    <p:sldId id="257" r:id="rId3"/>
    <p:sldId id="258" r:id="rId4"/>
    <p:sldId id="259" r:id="rId5"/>
    <p:sldId id="260" r:id="rId6"/>
    <p:sldId id="264" r:id="rId7"/>
    <p:sldId id="265" r:id="rId8"/>
    <p:sldId id="266" r:id="rId9"/>
    <p:sldId id="267" r:id="rId10"/>
    <p:sldId id="268" r:id="rId11"/>
    <p:sldId id="269" r:id="rId12"/>
    <p:sldId id="261" r:id="rId13"/>
    <p:sldId id="349" r:id="rId14"/>
    <p:sldId id="350" r:id="rId15"/>
    <p:sldId id="351" r:id="rId16"/>
    <p:sldId id="352" r:id="rId17"/>
    <p:sldId id="353" r:id="rId18"/>
    <p:sldId id="354" r:id="rId19"/>
    <p:sldId id="262" r:id="rId20"/>
    <p:sldId id="263" r:id="rId21"/>
  </p:sldIdLst>
  <p:sldSz cx="14630400" cy="8229600"/>
  <p:notesSz cx="8229600" cy="14630400"/>
  <p:embeddedFontLst>
    <p:embeddedFont>
      <p:font typeface="Arimo" panose="020B0604020202020204" charset="0"/>
      <p:regular r:id="rId23"/>
    </p:embeddedFont>
    <p:embeddedFont>
      <p:font typeface="Consolas" panose="020B0609020204030204" pitchFamily="49" charset="0"/>
      <p:regular r:id="rId24"/>
      <p:bold r:id="rId25"/>
      <p:italic r:id="rId26"/>
      <p:boldItalic r:id="rId27"/>
    </p:embeddedFont>
    <p:embeddedFont>
      <p:font typeface="Encode Sans" panose="020B0604020202020204" charset="0"/>
      <p:regular r:id="rId28"/>
      <p:bold r:id="rId29"/>
    </p:embeddedFont>
    <p:embeddedFont>
      <p:font typeface="Lato" panose="020F0502020204030203" pitchFamily="34" charset="0"/>
      <p:regular r:id="rId30"/>
      <p:bold r:id="rId31"/>
    </p:embeddedFont>
    <p:embeddedFont>
      <p:font typeface="Outfit Extra Bold" panose="020B0604020202020204" charset="0"/>
      <p:regular r:id="rId32"/>
    </p:embeddedFont>
    <p:embeddedFont>
      <p:font typeface="Roboto" panose="02000000000000000000" pitchFamily="2" charset="0"/>
      <p:regular r:id="rId33"/>
      <p:bold r:id="rId34"/>
      <p:italic r:id="rId35"/>
      <p:boldItalic r:id="rId36"/>
    </p:embeddedFont>
    <p:embeddedFont>
      <p:font typeface="Rockwell" panose="02060603020205020403" pitchFamily="18" charset="0"/>
      <p:regular r:id="rId37"/>
      <p:bold r:id="rId38"/>
      <p:italic r:id="rId39"/>
      <p:boldItalic r:id="rId40"/>
    </p:embeddedFont>
    <p:embeddedFont>
      <p:font typeface="Rockwell Condensed" panose="02060603050405020104" pitchFamily="18" charset="0"/>
      <p:regular r:id="rId41"/>
      <p:bold r:id="rId4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9.fntdata"/></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2719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 name="Google Shape;8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 name="Google Shape;10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105001" y="1616336"/>
            <a:ext cx="12267590" cy="9682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105001" y="5159636"/>
            <a:ext cx="12267590" cy="9682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05001" y="1781735"/>
            <a:ext cx="12267590" cy="329184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11579058" y="4882708"/>
            <a:ext cx="1297085" cy="129708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261872" y="1718667"/>
            <a:ext cx="11960352" cy="3642970"/>
          </a:xfrm>
        </p:spPr>
        <p:txBody>
          <a:bodyPr anchor="ctr">
            <a:noAutofit/>
          </a:bodyPr>
          <a:lstStyle>
            <a:lvl1pPr algn="l">
              <a:lnSpc>
                <a:spcPct val="80000"/>
              </a:lnSpc>
              <a:defRPr sz="1152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283818" y="5266944"/>
            <a:ext cx="9469526" cy="1283818"/>
          </a:xfrm>
        </p:spPr>
        <p:txBody>
          <a:bodyPr>
            <a:normAutofit/>
          </a:bodyPr>
          <a:lstStyle>
            <a:lvl1pPr marL="0" indent="0" algn="l">
              <a:buNone/>
              <a:defRPr sz="2640">
                <a:solidFill>
                  <a:schemeClr val="tx1"/>
                </a:solidFill>
              </a:defRPr>
            </a:lvl1pPr>
            <a:lvl2pPr marL="548640" indent="0" algn="ctr">
              <a:buNone/>
              <a:defRPr sz="2640"/>
            </a:lvl2pPr>
            <a:lvl3pPr marL="1097280" indent="0" algn="ctr">
              <a:buNone/>
              <a:defRPr sz="2640"/>
            </a:lvl3pPr>
            <a:lvl4pPr marL="1645920" indent="0" algn="ctr">
              <a:buNone/>
              <a:defRPr sz="2400"/>
            </a:lvl4pPr>
            <a:lvl5pPr marL="2194560" indent="0" algn="ctr">
              <a:buNone/>
              <a:defRPr sz="2400"/>
            </a:lvl5pPr>
            <a:lvl6pPr marL="2743200" indent="0" algn="ctr">
              <a:buNone/>
              <a:defRPr sz="2400"/>
            </a:lvl6pPr>
            <a:lvl7pPr marL="3291840" indent="0" algn="ctr">
              <a:buNone/>
              <a:defRPr sz="2400"/>
            </a:lvl7pPr>
            <a:lvl8pPr marL="3840480" indent="0" algn="ctr">
              <a:buNone/>
              <a:defRPr sz="2400"/>
            </a:lvl8pPr>
            <a:lvl9pPr marL="438912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1511279" y="5147201"/>
            <a:ext cx="1432642" cy="768096"/>
          </a:xfrm>
        </p:spPr>
        <p:txBody>
          <a:bodyPr/>
          <a:lstStyle>
            <a:lvl1pPr>
              <a:defRPr sz="3360"/>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186507137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9535359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640080"/>
            <a:ext cx="3063240" cy="67665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80160" y="640080"/>
            <a:ext cx="9006840" cy="676656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1407342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9221093"/>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759254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68154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44639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509326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498720" y="656000"/>
            <a:ext cx="11436480" cy="97248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Font typeface="Encode Sans"/>
              <a:buNone/>
              <a:defRPr sz="3840">
                <a:latin typeface="Encode Sans"/>
                <a:ea typeface="Encode Sans"/>
                <a:cs typeface="Encode Sans"/>
                <a:sym typeface="Encode Sans"/>
              </a:defRPr>
            </a:lvl1pPr>
            <a:lvl2pPr lvl="1" algn="l">
              <a:lnSpc>
                <a:spcPct val="100000"/>
              </a:lnSpc>
              <a:spcBef>
                <a:spcPts val="0"/>
              </a:spcBef>
              <a:spcAft>
                <a:spcPts val="0"/>
              </a:spcAft>
              <a:buSzPts val="2400"/>
              <a:buFont typeface="Encode Sans"/>
              <a:buNone/>
              <a:defRPr sz="3840">
                <a:latin typeface="Encode Sans"/>
                <a:ea typeface="Encode Sans"/>
                <a:cs typeface="Encode Sans"/>
                <a:sym typeface="Encode Sans"/>
              </a:defRPr>
            </a:lvl2pPr>
            <a:lvl3pPr lvl="2" algn="l">
              <a:lnSpc>
                <a:spcPct val="100000"/>
              </a:lnSpc>
              <a:spcBef>
                <a:spcPts val="0"/>
              </a:spcBef>
              <a:spcAft>
                <a:spcPts val="0"/>
              </a:spcAft>
              <a:buSzPts val="2400"/>
              <a:buFont typeface="Encode Sans"/>
              <a:buNone/>
              <a:defRPr sz="3840">
                <a:latin typeface="Encode Sans"/>
                <a:ea typeface="Encode Sans"/>
                <a:cs typeface="Encode Sans"/>
                <a:sym typeface="Encode Sans"/>
              </a:defRPr>
            </a:lvl3pPr>
            <a:lvl4pPr lvl="3" algn="l">
              <a:lnSpc>
                <a:spcPct val="100000"/>
              </a:lnSpc>
              <a:spcBef>
                <a:spcPts val="0"/>
              </a:spcBef>
              <a:spcAft>
                <a:spcPts val="0"/>
              </a:spcAft>
              <a:buSzPts val="2400"/>
              <a:buFont typeface="Encode Sans"/>
              <a:buNone/>
              <a:defRPr sz="3840">
                <a:latin typeface="Encode Sans"/>
                <a:ea typeface="Encode Sans"/>
                <a:cs typeface="Encode Sans"/>
                <a:sym typeface="Encode Sans"/>
              </a:defRPr>
            </a:lvl4pPr>
            <a:lvl5pPr lvl="4" algn="l">
              <a:lnSpc>
                <a:spcPct val="100000"/>
              </a:lnSpc>
              <a:spcBef>
                <a:spcPts val="0"/>
              </a:spcBef>
              <a:spcAft>
                <a:spcPts val="0"/>
              </a:spcAft>
              <a:buSzPts val="2400"/>
              <a:buFont typeface="Encode Sans"/>
              <a:buNone/>
              <a:defRPr sz="3840">
                <a:latin typeface="Encode Sans"/>
                <a:ea typeface="Encode Sans"/>
                <a:cs typeface="Encode Sans"/>
                <a:sym typeface="Encode Sans"/>
              </a:defRPr>
            </a:lvl5pPr>
            <a:lvl6pPr lvl="5" algn="l">
              <a:lnSpc>
                <a:spcPct val="100000"/>
              </a:lnSpc>
              <a:spcBef>
                <a:spcPts val="0"/>
              </a:spcBef>
              <a:spcAft>
                <a:spcPts val="0"/>
              </a:spcAft>
              <a:buSzPts val="2400"/>
              <a:buFont typeface="Encode Sans"/>
              <a:buNone/>
              <a:defRPr sz="3840">
                <a:latin typeface="Encode Sans"/>
                <a:ea typeface="Encode Sans"/>
                <a:cs typeface="Encode Sans"/>
                <a:sym typeface="Encode Sans"/>
              </a:defRPr>
            </a:lvl6pPr>
            <a:lvl7pPr lvl="6" algn="l">
              <a:lnSpc>
                <a:spcPct val="100000"/>
              </a:lnSpc>
              <a:spcBef>
                <a:spcPts val="0"/>
              </a:spcBef>
              <a:spcAft>
                <a:spcPts val="0"/>
              </a:spcAft>
              <a:buSzPts val="2400"/>
              <a:buFont typeface="Encode Sans"/>
              <a:buNone/>
              <a:defRPr sz="3840">
                <a:latin typeface="Encode Sans"/>
                <a:ea typeface="Encode Sans"/>
                <a:cs typeface="Encode Sans"/>
                <a:sym typeface="Encode Sans"/>
              </a:defRPr>
            </a:lvl7pPr>
            <a:lvl8pPr lvl="7" algn="l">
              <a:lnSpc>
                <a:spcPct val="100000"/>
              </a:lnSpc>
              <a:spcBef>
                <a:spcPts val="0"/>
              </a:spcBef>
              <a:spcAft>
                <a:spcPts val="0"/>
              </a:spcAft>
              <a:buSzPts val="2400"/>
              <a:buFont typeface="Encode Sans"/>
              <a:buNone/>
              <a:defRPr sz="3840">
                <a:latin typeface="Encode Sans"/>
                <a:ea typeface="Encode Sans"/>
                <a:cs typeface="Encode Sans"/>
                <a:sym typeface="Encode Sans"/>
              </a:defRPr>
            </a:lvl8pPr>
            <a:lvl9pPr lvl="8" algn="l">
              <a:lnSpc>
                <a:spcPct val="100000"/>
              </a:lnSpc>
              <a:spcBef>
                <a:spcPts val="0"/>
              </a:spcBef>
              <a:spcAft>
                <a:spcPts val="0"/>
              </a:spcAft>
              <a:buSzPts val="2400"/>
              <a:buFont typeface="Encode Sans"/>
              <a:buNone/>
              <a:defRPr sz="3840">
                <a:latin typeface="Encode Sans"/>
                <a:ea typeface="Encode Sans"/>
                <a:cs typeface="Encode Sans"/>
                <a:sym typeface="Encode Sans"/>
              </a:defRPr>
            </a:lvl9pPr>
          </a:lstStyle>
          <a:p>
            <a:endParaRPr/>
          </a:p>
        </p:txBody>
      </p:sp>
      <p:sp>
        <p:nvSpPr>
          <p:cNvPr id="19" name="Google Shape;19;p3"/>
          <p:cNvSpPr txBox="1">
            <a:spLocks noGrp="1"/>
          </p:cNvSpPr>
          <p:nvPr>
            <p:ph type="body" idx="1"/>
          </p:nvPr>
        </p:nvSpPr>
        <p:spPr>
          <a:xfrm>
            <a:off x="498720" y="1967800"/>
            <a:ext cx="13632960" cy="5342400"/>
          </a:xfrm>
          <a:prstGeom prst="rect">
            <a:avLst/>
          </a:prstGeom>
          <a:noFill/>
          <a:ln>
            <a:noFill/>
          </a:ln>
        </p:spPr>
        <p:txBody>
          <a:bodyPr spcFirstLastPara="1" wrap="square" lIns="91425" tIns="91425" rIns="91425" bIns="91425" anchor="t" anchorCtr="0">
            <a:noAutofit/>
          </a:bodyPr>
          <a:lstStyle>
            <a:lvl1pPr marL="731520" lvl="0" indent="-548640" algn="l">
              <a:lnSpc>
                <a:spcPct val="115000"/>
              </a:lnSpc>
              <a:spcBef>
                <a:spcPts val="0"/>
              </a:spcBef>
              <a:spcAft>
                <a:spcPts val="0"/>
              </a:spcAft>
              <a:buSzPts val="1800"/>
              <a:buFont typeface="Encode Sans"/>
              <a:buChar char="●"/>
              <a:defRPr>
                <a:latin typeface="Encode Sans"/>
                <a:ea typeface="Encode Sans"/>
                <a:cs typeface="Encode Sans"/>
                <a:sym typeface="Encode Sans"/>
              </a:defRPr>
            </a:lvl1pPr>
            <a:lvl2pPr marL="1463040" lvl="1" indent="-508000" algn="l">
              <a:lnSpc>
                <a:spcPct val="115000"/>
              </a:lnSpc>
              <a:spcBef>
                <a:spcPts val="2560"/>
              </a:spcBef>
              <a:spcAft>
                <a:spcPts val="0"/>
              </a:spcAft>
              <a:buSzPts val="1400"/>
              <a:buFont typeface="Encode Sans"/>
              <a:buChar char="○"/>
              <a:defRPr>
                <a:latin typeface="Encode Sans"/>
                <a:ea typeface="Encode Sans"/>
                <a:cs typeface="Encode Sans"/>
                <a:sym typeface="Encode Sans"/>
              </a:defRPr>
            </a:lvl2pPr>
            <a:lvl3pPr marL="2194560" lvl="2" indent="-508000" algn="l">
              <a:lnSpc>
                <a:spcPct val="115000"/>
              </a:lnSpc>
              <a:spcBef>
                <a:spcPts val="2560"/>
              </a:spcBef>
              <a:spcAft>
                <a:spcPts val="0"/>
              </a:spcAft>
              <a:buSzPts val="1400"/>
              <a:buFont typeface="Encode Sans"/>
              <a:buChar char="■"/>
              <a:defRPr>
                <a:latin typeface="Encode Sans"/>
                <a:ea typeface="Encode Sans"/>
                <a:cs typeface="Encode Sans"/>
                <a:sym typeface="Encode Sans"/>
              </a:defRPr>
            </a:lvl3pPr>
            <a:lvl4pPr marL="2926080" lvl="3" indent="-508000" algn="l">
              <a:lnSpc>
                <a:spcPct val="115000"/>
              </a:lnSpc>
              <a:spcBef>
                <a:spcPts val="2560"/>
              </a:spcBef>
              <a:spcAft>
                <a:spcPts val="0"/>
              </a:spcAft>
              <a:buSzPts val="1400"/>
              <a:buFont typeface="Encode Sans"/>
              <a:buChar char="●"/>
              <a:defRPr>
                <a:latin typeface="Encode Sans"/>
                <a:ea typeface="Encode Sans"/>
                <a:cs typeface="Encode Sans"/>
                <a:sym typeface="Encode Sans"/>
              </a:defRPr>
            </a:lvl4pPr>
            <a:lvl5pPr marL="3657600" lvl="4" indent="-508000" algn="l">
              <a:lnSpc>
                <a:spcPct val="115000"/>
              </a:lnSpc>
              <a:spcBef>
                <a:spcPts val="2560"/>
              </a:spcBef>
              <a:spcAft>
                <a:spcPts val="0"/>
              </a:spcAft>
              <a:buSzPts val="1400"/>
              <a:buFont typeface="Encode Sans"/>
              <a:buChar char="○"/>
              <a:defRPr>
                <a:latin typeface="Encode Sans"/>
                <a:ea typeface="Encode Sans"/>
                <a:cs typeface="Encode Sans"/>
                <a:sym typeface="Encode Sans"/>
              </a:defRPr>
            </a:lvl5pPr>
            <a:lvl6pPr marL="4389120" lvl="5" indent="-508000" algn="l">
              <a:lnSpc>
                <a:spcPct val="115000"/>
              </a:lnSpc>
              <a:spcBef>
                <a:spcPts val="2560"/>
              </a:spcBef>
              <a:spcAft>
                <a:spcPts val="0"/>
              </a:spcAft>
              <a:buSzPts val="1400"/>
              <a:buFont typeface="Encode Sans"/>
              <a:buChar char="■"/>
              <a:defRPr>
                <a:latin typeface="Encode Sans"/>
                <a:ea typeface="Encode Sans"/>
                <a:cs typeface="Encode Sans"/>
                <a:sym typeface="Encode Sans"/>
              </a:defRPr>
            </a:lvl6pPr>
            <a:lvl7pPr marL="5120640" lvl="6" indent="-508000" algn="l">
              <a:lnSpc>
                <a:spcPct val="115000"/>
              </a:lnSpc>
              <a:spcBef>
                <a:spcPts val="2560"/>
              </a:spcBef>
              <a:spcAft>
                <a:spcPts val="0"/>
              </a:spcAft>
              <a:buSzPts val="1400"/>
              <a:buFont typeface="Encode Sans"/>
              <a:buChar char="●"/>
              <a:defRPr>
                <a:latin typeface="Encode Sans"/>
                <a:ea typeface="Encode Sans"/>
                <a:cs typeface="Encode Sans"/>
                <a:sym typeface="Encode Sans"/>
              </a:defRPr>
            </a:lvl7pPr>
            <a:lvl8pPr marL="5852160" lvl="7" indent="-508000" algn="l">
              <a:lnSpc>
                <a:spcPct val="115000"/>
              </a:lnSpc>
              <a:spcBef>
                <a:spcPts val="2560"/>
              </a:spcBef>
              <a:spcAft>
                <a:spcPts val="0"/>
              </a:spcAft>
              <a:buSzPts val="1400"/>
              <a:buFont typeface="Encode Sans"/>
              <a:buChar char="○"/>
              <a:defRPr>
                <a:latin typeface="Encode Sans"/>
                <a:ea typeface="Encode Sans"/>
                <a:cs typeface="Encode Sans"/>
                <a:sym typeface="Encode Sans"/>
              </a:defRPr>
            </a:lvl8pPr>
            <a:lvl9pPr marL="6583680" lvl="8" indent="-508000" algn="l">
              <a:lnSpc>
                <a:spcPct val="115000"/>
              </a:lnSpc>
              <a:spcBef>
                <a:spcPts val="2560"/>
              </a:spcBef>
              <a:spcAft>
                <a:spcPts val="2560"/>
              </a:spcAft>
              <a:buSzPts val="1400"/>
              <a:buFont typeface="Encode Sans"/>
              <a:buChar char="■"/>
              <a:defRPr>
                <a:latin typeface="Encode Sans"/>
                <a:ea typeface="Encode Sans"/>
                <a:cs typeface="Encode Sans"/>
                <a:sym typeface="Encode Sans"/>
              </a:defRPr>
            </a:lvl9pPr>
          </a:lstStyle>
          <a:p>
            <a:endParaRPr/>
          </a:p>
        </p:txBody>
      </p:sp>
      <p:sp>
        <p:nvSpPr>
          <p:cNvPr id="20" name="Google Shape;20;p3"/>
          <p:cNvSpPr txBox="1">
            <a:spLocks noGrp="1"/>
          </p:cNvSpPr>
          <p:nvPr>
            <p:ph type="sldNum" idx="12"/>
          </p:nvPr>
        </p:nvSpPr>
        <p:spPr>
          <a:xfrm>
            <a:off x="13536690" y="7441904"/>
            <a:ext cx="877920" cy="62976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6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6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6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6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6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6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6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6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600" b="0" i="0" u="none" strike="noStrike" cap="none">
                <a:solidFill>
                  <a:schemeClr val="lt1"/>
                </a:solidFill>
                <a:latin typeface="Roboto"/>
                <a:ea typeface="Roboto"/>
                <a:cs typeface="Roboto"/>
                <a:sym typeface="Roboto"/>
              </a:defRPr>
            </a:lvl9pPr>
          </a:lstStyle>
          <a:p>
            <a:fld id="{00000000-1234-1234-1234-123412341234}" type="slidenum">
              <a:rPr lang="es" smtClean="0"/>
              <a:pPr/>
              <a:t>‹#›</a:t>
            </a:fld>
            <a:endParaRPr lang="es"/>
          </a:p>
        </p:txBody>
      </p:sp>
    </p:spTree>
    <p:extLst>
      <p:ext uri="{BB962C8B-B14F-4D97-AF65-F5344CB8AC3E}">
        <p14:creationId xmlns:p14="http://schemas.microsoft.com/office/powerpoint/2010/main" val="8162430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13748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6456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2649714"/>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8832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5901587"/>
            <a:ext cx="14630400" cy="2328012"/>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0554" y="1470355"/>
            <a:ext cx="11137392" cy="4224528"/>
          </a:xfrm>
        </p:spPr>
        <p:txBody>
          <a:bodyPr anchor="ctr">
            <a:normAutofit/>
          </a:bodyPr>
          <a:lstStyle>
            <a:lvl1pPr>
              <a:lnSpc>
                <a:spcPct val="80000"/>
              </a:lnSpc>
              <a:defRPr sz="9600" b="0"/>
            </a:lvl1pPr>
          </a:lstStyle>
          <a:p>
            <a:r>
              <a:rPr lang="en-US"/>
              <a:t>Click to edit Master title style</a:t>
            </a:r>
            <a:endParaRPr lang="en-US" dirty="0"/>
          </a:p>
        </p:txBody>
      </p:sp>
      <p:sp>
        <p:nvSpPr>
          <p:cNvPr id="3" name="Text Placeholder 2"/>
          <p:cNvSpPr>
            <a:spLocks noGrp="1"/>
          </p:cNvSpPr>
          <p:nvPr>
            <p:ph type="body" idx="1"/>
          </p:nvPr>
        </p:nvSpPr>
        <p:spPr>
          <a:xfrm>
            <a:off x="2598929" y="6024067"/>
            <a:ext cx="10863072" cy="1280160"/>
          </a:xfrm>
        </p:spPr>
        <p:txBody>
          <a:bodyPr anchor="t">
            <a:normAutofit/>
          </a:bodyPr>
          <a:lstStyle>
            <a:lvl1pPr marL="0" indent="0">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10312401" y="7527341"/>
            <a:ext cx="3173171" cy="438150"/>
          </a:xfrm>
        </p:spPr>
        <p:txBody>
          <a:bodyPr/>
          <a:lstStyle/>
          <a:p>
            <a:fld id="{48A87A34-81AB-432B-8DAE-1953F412C126}" type="datetimeFigureOut">
              <a:rPr lang="en-US" smtClean="0"/>
              <a:t>10/15/2024</a:t>
            </a:fld>
            <a:endParaRPr lang="en-US" dirty="0"/>
          </a:p>
        </p:txBody>
      </p:sp>
      <p:sp>
        <p:nvSpPr>
          <p:cNvPr id="5" name="Footer Placeholder 4"/>
          <p:cNvSpPr>
            <a:spLocks noGrp="1"/>
          </p:cNvSpPr>
          <p:nvPr>
            <p:ph type="ftr" sz="quarter" idx="11"/>
          </p:nvPr>
        </p:nvSpPr>
        <p:spPr>
          <a:xfrm>
            <a:off x="2619249" y="7527341"/>
            <a:ext cx="7593178" cy="438150"/>
          </a:xfrm>
        </p:spPr>
        <p:txBody>
          <a:bodyPr/>
          <a:lstStyle/>
          <a:p>
            <a:endParaRPr lang="en-US" dirty="0"/>
          </a:p>
        </p:txBody>
      </p:sp>
      <p:grpSp>
        <p:nvGrpSpPr>
          <p:cNvPr id="8" name="Group 7"/>
          <p:cNvGrpSpPr/>
          <p:nvPr/>
        </p:nvGrpSpPr>
        <p:grpSpPr>
          <a:xfrm>
            <a:off x="1076879" y="2791018"/>
            <a:ext cx="1297085" cy="129708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1012442" y="3007360"/>
            <a:ext cx="1425958" cy="864398"/>
          </a:xfrm>
        </p:spPr>
        <p:txBody>
          <a:bodyPr/>
          <a:lstStyle>
            <a:lvl1pPr>
              <a:defRPr sz="3360"/>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241995249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83818" y="2633472"/>
            <a:ext cx="5705856" cy="4773168"/>
          </a:xfrm>
        </p:spPr>
        <p:txBody>
          <a:bodyPr/>
          <a:lstStyle>
            <a:lvl1pPr>
              <a:defRPr sz="2400"/>
            </a:lvl1pPr>
            <a:lvl2pPr>
              <a:defRPr sz="2160"/>
            </a:lvl2pPr>
            <a:lvl3pPr>
              <a:defRPr sz="1920"/>
            </a:lvl3pPr>
            <a:lvl4pPr>
              <a:defRPr sz="1920"/>
            </a:lvl4pPr>
            <a:lvl5pPr>
              <a:defRPr sz="1920"/>
            </a:lvl5pPr>
            <a:lvl6pPr>
              <a:defRPr sz="1920"/>
            </a:lvl6pPr>
            <a:lvl7pPr>
              <a:defRPr sz="1920"/>
            </a:lvl7pPr>
            <a:lvl8pPr>
              <a:defRPr sz="1920"/>
            </a:lvl8pPr>
            <a:lvl9pPr>
              <a:defRPr sz="19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37069" y="2633472"/>
            <a:ext cx="5705856" cy="4773168"/>
          </a:xfrm>
        </p:spPr>
        <p:txBody>
          <a:bodyPr/>
          <a:lstStyle>
            <a:lvl1pPr>
              <a:defRPr sz="2400"/>
            </a:lvl1pPr>
            <a:lvl2pPr>
              <a:defRPr sz="2160"/>
            </a:lvl2pPr>
            <a:lvl3pPr>
              <a:defRPr sz="1920"/>
            </a:lvl3pPr>
            <a:lvl4pPr>
              <a:defRPr sz="1920"/>
            </a:lvl4pPr>
            <a:lvl5pPr>
              <a:defRPr sz="1920"/>
            </a:lvl5pPr>
            <a:lvl6pPr>
              <a:defRPr sz="1920"/>
            </a:lvl6pPr>
            <a:lvl7pPr>
              <a:defRPr sz="1920"/>
            </a:lvl7pPr>
            <a:lvl8pPr>
              <a:defRPr sz="1920"/>
            </a:lvl8pPr>
            <a:lvl9pPr>
              <a:defRPr sz="19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10/15/2024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7663457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80160" y="2457907"/>
            <a:ext cx="5705856" cy="768096"/>
          </a:xfrm>
        </p:spPr>
        <p:txBody>
          <a:bodyPr anchor="ctr">
            <a:normAutofit/>
          </a:bodyPr>
          <a:lstStyle>
            <a:lvl1pPr marL="0" indent="0">
              <a:buNone/>
              <a:defRPr sz="2400" b="1">
                <a:solidFill>
                  <a:schemeClr val="accent1">
                    <a:lumMod val="75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283818" y="3291840"/>
            <a:ext cx="5705856" cy="3950208"/>
          </a:xfrm>
        </p:spPr>
        <p:txBody>
          <a:bodyPr/>
          <a:lstStyle>
            <a:lvl1pPr>
              <a:defRPr sz="2400"/>
            </a:lvl1pPr>
            <a:lvl2pPr>
              <a:defRPr sz="2160"/>
            </a:lvl2pPr>
            <a:lvl3pPr>
              <a:defRPr sz="1920"/>
            </a:lvl3pPr>
            <a:lvl4pPr>
              <a:defRPr sz="1920"/>
            </a:lvl4pPr>
            <a:lvl5pPr>
              <a:defRPr sz="1920"/>
            </a:lvl5pPr>
            <a:lvl6pPr>
              <a:defRPr sz="1920"/>
            </a:lvl6pPr>
            <a:lvl7pPr>
              <a:defRPr sz="1920"/>
            </a:lvl7pPr>
            <a:lvl8pPr>
              <a:defRPr sz="1920"/>
            </a:lvl8pPr>
            <a:lvl9pPr>
              <a:defRPr sz="19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37069" y="2457907"/>
            <a:ext cx="5705856" cy="768096"/>
          </a:xfrm>
        </p:spPr>
        <p:txBody>
          <a:bodyPr anchor="ctr">
            <a:normAutofit/>
          </a:bodyPr>
          <a:lstStyle>
            <a:lvl1pPr marL="0" indent="0">
              <a:buNone/>
              <a:defRPr sz="2400" b="1">
                <a:solidFill>
                  <a:schemeClr val="accent1">
                    <a:lumMod val="75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637069" y="3291840"/>
            <a:ext cx="5705856" cy="3950208"/>
          </a:xfrm>
        </p:spPr>
        <p:txBody>
          <a:bodyPr/>
          <a:lstStyle>
            <a:lvl1pPr>
              <a:defRPr sz="2400"/>
            </a:lvl1pPr>
            <a:lvl2pPr>
              <a:defRPr sz="2160"/>
            </a:lvl2pPr>
            <a:lvl3pPr>
              <a:defRPr sz="1920"/>
            </a:lvl3pPr>
            <a:lvl4pPr>
              <a:defRPr sz="1920"/>
            </a:lvl4pPr>
            <a:lvl5pPr>
              <a:defRPr sz="1920"/>
            </a:lvl5pPr>
            <a:lvl6pPr>
              <a:defRPr sz="1920"/>
            </a:lvl6pPr>
            <a:lvl7pPr>
              <a:defRPr sz="1920"/>
            </a:lvl7pPr>
            <a:lvl8pPr>
              <a:defRPr sz="1920"/>
            </a:lvl8pPr>
            <a:lvl9pPr>
              <a:defRPr sz="19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10/15/2024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427626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4353857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10/15/2024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6386373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9964489" y="1"/>
            <a:ext cx="4665911" cy="82295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259568" y="822960"/>
            <a:ext cx="3840480" cy="2084832"/>
          </a:xfrm>
        </p:spPr>
        <p:txBody>
          <a:bodyPr anchor="b">
            <a:normAutofit/>
          </a:bodyPr>
          <a:lstStyle>
            <a:lvl1pPr>
              <a:defRPr sz="3840" b="1"/>
            </a:lvl1pPr>
          </a:lstStyle>
          <a:p>
            <a:r>
              <a:rPr lang="en-US"/>
              <a:t>Click to edit Master title style</a:t>
            </a:r>
            <a:endParaRPr lang="en-US" dirty="0"/>
          </a:p>
        </p:txBody>
      </p:sp>
      <p:sp>
        <p:nvSpPr>
          <p:cNvPr id="3" name="Content Placeholder 2"/>
          <p:cNvSpPr>
            <a:spLocks noGrp="1"/>
          </p:cNvSpPr>
          <p:nvPr>
            <p:ph idx="1"/>
          </p:nvPr>
        </p:nvSpPr>
        <p:spPr>
          <a:xfrm>
            <a:off x="1005840" y="822960"/>
            <a:ext cx="8054035" cy="6024067"/>
          </a:xfrm>
        </p:spPr>
        <p:txBody>
          <a:bodyPr/>
          <a:lstStyle>
            <a:lvl1pPr>
              <a:defRPr sz="2400"/>
            </a:lvl1pPr>
            <a:lvl2pPr>
              <a:defRPr sz="2160"/>
            </a:lvl2pPr>
            <a:lvl3pPr>
              <a:defRPr sz="1920"/>
            </a:lvl3pPr>
            <a:lvl4pPr>
              <a:defRPr sz="1920"/>
            </a:lvl4pPr>
            <a:lvl5pPr>
              <a:defRPr sz="1920"/>
            </a:lvl5pPr>
            <a:lvl6pPr>
              <a:defRPr sz="1920"/>
            </a:lvl6pPr>
            <a:lvl7pPr>
              <a:defRPr sz="1920"/>
            </a:lvl7pPr>
            <a:lvl8pPr>
              <a:defRPr sz="1920"/>
            </a:lvl8pPr>
            <a:lvl9pPr>
              <a:defRPr sz="19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59568" y="2907792"/>
            <a:ext cx="3840480" cy="3950208"/>
          </a:xfrm>
        </p:spPr>
        <p:txBody>
          <a:bodyPr>
            <a:normAutofit/>
          </a:bodyPr>
          <a:lstStyle>
            <a:lvl1pPr marL="0" indent="0">
              <a:lnSpc>
                <a:spcPct val="100000"/>
              </a:lnSpc>
              <a:spcBef>
                <a:spcPts val="1200"/>
              </a:spcBef>
              <a:buNone/>
              <a:defRPr sz="1680">
                <a:solidFill>
                  <a:schemeClr val="accent1">
                    <a:lumMod val="75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10/15/2024</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3682070" y="7475617"/>
            <a:ext cx="548640" cy="54864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951176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9964489" y="1"/>
            <a:ext cx="4665911" cy="82295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259568" y="822960"/>
            <a:ext cx="3840480" cy="2084832"/>
          </a:xfrm>
        </p:spPr>
        <p:txBody>
          <a:bodyPr anchor="b">
            <a:normAutofit/>
          </a:bodyPr>
          <a:lstStyle>
            <a:lvl1pPr>
              <a:defRPr sz="384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9964488" cy="8229600"/>
          </a:xfrm>
          <a:solidFill>
            <a:schemeClr val="tx2">
              <a:lumMod val="20000"/>
              <a:lumOff val="80000"/>
            </a:schemeClr>
          </a:solidFill>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259568" y="2907792"/>
            <a:ext cx="3840480" cy="3950208"/>
          </a:xfrm>
        </p:spPr>
        <p:txBody>
          <a:bodyPr>
            <a:normAutofit/>
          </a:bodyPr>
          <a:lstStyle>
            <a:lvl1pPr marL="0" indent="0">
              <a:lnSpc>
                <a:spcPct val="100000"/>
              </a:lnSpc>
              <a:spcBef>
                <a:spcPts val="1200"/>
              </a:spcBef>
              <a:buNone/>
              <a:defRPr sz="1680">
                <a:solidFill>
                  <a:schemeClr val="accent1">
                    <a:lumMod val="75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10/15/2024</a:t>
            </a:fld>
            <a:endParaRPr lang="en-US" dirty="0"/>
          </a:p>
        </p:txBody>
      </p:sp>
      <p:grpSp>
        <p:nvGrpSpPr>
          <p:cNvPr id="8" name="Group 7"/>
          <p:cNvGrpSpPr>
            <a:grpSpLocks noChangeAspect="1"/>
          </p:cNvGrpSpPr>
          <p:nvPr/>
        </p:nvGrpSpPr>
        <p:grpSpPr>
          <a:xfrm>
            <a:off x="13682070" y="7475617"/>
            <a:ext cx="548640" cy="54864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166322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3.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microsoft.com/office/2007/relationships/hdphoto" Target="../media/hdphoto1.wdp"/><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83818" y="581558"/>
            <a:ext cx="12070080" cy="19312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83818" y="2545690"/>
            <a:ext cx="12070080" cy="48609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557309" y="7527341"/>
            <a:ext cx="3928262" cy="438150"/>
          </a:xfrm>
          <a:prstGeom prst="rect">
            <a:avLst/>
          </a:prstGeom>
        </p:spPr>
        <p:txBody>
          <a:bodyPr vert="horz" lIns="91440" tIns="45720" rIns="91440" bIns="45720" rtlCol="0" anchor="ctr"/>
          <a:lstStyle>
            <a:lvl1pPr algn="r">
              <a:defRPr sz="1320">
                <a:solidFill>
                  <a:schemeClr val="tx2"/>
                </a:solidFill>
              </a:defRPr>
            </a:lvl1pPr>
          </a:lstStyle>
          <a:p>
            <a:fld id="{48A87A34-81AB-432B-8DAE-1953F412C126}" type="datetimeFigureOut">
              <a:rPr lang="en-US" smtClean="0"/>
              <a:pPr/>
              <a:t>10/15/2024</a:t>
            </a:fld>
            <a:endParaRPr lang="en-US" dirty="0"/>
          </a:p>
        </p:txBody>
      </p:sp>
      <p:sp>
        <p:nvSpPr>
          <p:cNvPr id="5" name="Footer Placeholder 4"/>
          <p:cNvSpPr>
            <a:spLocks noGrp="1"/>
          </p:cNvSpPr>
          <p:nvPr>
            <p:ph type="ftr" sz="quarter" idx="3"/>
          </p:nvPr>
        </p:nvSpPr>
        <p:spPr>
          <a:xfrm>
            <a:off x="1305763" y="7527341"/>
            <a:ext cx="7593178" cy="438150"/>
          </a:xfrm>
          <a:prstGeom prst="rect">
            <a:avLst/>
          </a:prstGeom>
        </p:spPr>
        <p:txBody>
          <a:bodyPr vert="horz" lIns="91440" tIns="45720" rIns="91440" bIns="45720" rtlCol="0" anchor="ctr"/>
          <a:lstStyle>
            <a:lvl1pPr algn="l">
              <a:defRPr sz="1320">
                <a:solidFill>
                  <a:schemeClr val="tx2"/>
                </a:solidFill>
              </a:defRPr>
            </a:lvl1pPr>
          </a:lstStyle>
          <a:p>
            <a:endParaRPr lang="en-US" dirty="0"/>
          </a:p>
        </p:txBody>
      </p:sp>
      <p:grpSp>
        <p:nvGrpSpPr>
          <p:cNvPr id="7" name="Group 6"/>
          <p:cNvGrpSpPr>
            <a:grpSpLocks noChangeAspect="1"/>
          </p:cNvGrpSpPr>
          <p:nvPr/>
        </p:nvGrpSpPr>
        <p:grpSpPr>
          <a:xfrm>
            <a:off x="13682070" y="7475617"/>
            <a:ext cx="548640" cy="548640"/>
            <a:chOff x="11361456" y="6195813"/>
            <a:chExt cx="548640" cy="548640"/>
          </a:xfrm>
        </p:grpSpPr>
        <p:sp>
          <p:nvSpPr>
            <p:cNvPr id="8" name="Oval 7"/>
            <p:cNvSpPr/>
            <p:nvPr/>
          </p:nvSpPr>
          <p:spPr>
            <a:xfrm>
              <a:off x="11361456" y="6195813"/>
              <a:ext cx="548640" cy="548640"/>
            </a:xfrm>
            <a:prstGeom prst="ellipse">
              <a:avLst/>
            </a:prstGeom>
            <a:blipFill dpi="0" rotWithShape="1">
              <a:blip r:embed="rId22">
                <a:duotone>
                  <a:schemeClr val="accent1">
                    <a:shade val="45000"/>
                    <a:satMod val="135000"/>
                  </a:schemeClr>
                  <a:prstClr val="white"/>
                </a:duotone>
                <a:extLst>
                  <a:ext uri="{BEBA8EAE-BF5A-486C-A8C5-ECC9F3942E4B}">
                    <a14:imgProps xmlns:a14="http://schemas.microsoft.com/office/drawing/2010/main">
                      <a14:imgLayer r:embed="rId23">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3573354" y="7527341"/>
            <a:ext cx="768096" cy="438150"/>
          </a:xfrm>
          <a:prstGeom prst="rect">
            <a:avLst/>
          </a:prstGeom>
        </p:spPr>
        <p:txBody>
          <a:bodyPr vert="horz" lIns="91440" tIns="45720" rIns="91440" bIns="45720" rtlCol="0" anchor="ctr"/>
          <a:lstStyle>
            <a:lvl1pPr algn="ctr">
              <a:defRPr sz="1680" b="1">
                <a:solidFill>
                  <a:srgbClr val="FFFFFF"/>
                </a:solidFill>
                <a:latin typeface="+mj-lt"/>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21000227"/>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 id="2147483699" r:id="rId19"/>
    <p:sldLayoutId id="2147483700" r:id="rId20"/>
  </p:sldLayoutIdLst>
  <p:hf sldNum="0" hdr="0" ftr="0" dt="0"/>
  <p:txStyles>
    <p:titleStyle>
      <a:lvl1pPr algn="l" defTabSz="1097280" rtl="0" eaLnBrk="1" latinLnBrk="0" hangingPunct="1">
        <a:lnSpc>
          <a:spcPct val="90000"/>
        </a:lnSpc>
        <a:spcBef>
          <a:spcPct val="0"/>
        </a:spcBef>
        <a:buNone/>
        <a:defRPr sz="6480" kern="1200" cap="all" baseline="0">
          <a:blipFill>
            <a:blip r:embed="rId24">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219456" indent="-219456" algn="l" defTabSz="1097280" rtl="0" eaLnBrk="1" latinLnBrk="0" hangingPunct="1">
        <a:lnSpc>
          <a:spcPct val="90000"/>
        </a:lnSpc>
        <a:spcBef>
          <a:spcPts val="1440"/>
        </a:spcBef>
        <a:buClr>
          <a:schemeClr val="accent1">
            <a:lumMod val="75000"/>
          </a:schemeClr>
        </a:buClr>
        <a:buSzPct val="85000"/>
        <a:buFont typeface="Wingdings" pitchFamily="2" charset="2"/>
        <a:buChar char="§"/>
        <a:defRPr sz="2400" kern="1200">
          <a:solidFill>
            <a:schemeClr val="tx1"/>
          </a:solidFill>
          <a:latin typeface="+mn-lt"/>
          <a:ea typeface="+mn-ea"/>
          <a:cs typeface="+mn-cs"/>
        </a:defRPr>
      </a:lvl1pPr>
      <a:lvl2pPr marL="548640" indent="-219456" algn="l" defTabSz="1097280" rtl="0" eaLnBrk="1" latinLnBrk="0" hangingPunct="1">
        <a:lnSpc>
          <a:spcPct val="90000"/>
        </a:lnSpc>
        <a:spcBef>
          <a:spcPts val="480"/>
        </a:spcBef>
        <a:spcAft>
          <a:spcPts val="240"/>
        </a:spcAft>
        <a:buClr>
          <a:schemeClr val="accent1">
            <a:lumMod val="75000"/>
          </a:schemeClr>
        </a:buClr>
        <a:buSzPct val="85000"/>
        <a:buFont typeface="Wingdings" pitchFamily="2" charset="2"/>
        <a:buChar char="§"/>
        <a:defRPr sz="2160" kern="1200">
          <a:solidFill>
            <a:schemeClr val="tx1"/>
          </a:solidFill>
          <a:latin typeface="+mn-lt"/>
          <a:ea typeface="+mn-ea"/>
          <a:cs typeface="+mn-cs"/>
        </a:defRPr>
      </a:lvl2pPr>
      <a:lvl3pPr marL="877824" indent="-219456" algn="l" defTabSz="1097280" rtl="0" eaLnBrk="1" latinLnBrk="0" hangingPunct="1">
        <a:lnSpc>
          <a:spcPct val="90000"/>
        </a:lnSpc>
        <a:spcBef>
          <a:spcPts val="480"/>
        </a:spcBef>
        <a:spcAft>
          <a:spcPts val="240"/>
        </a:spcAft>
        <a:buClr>
          <a:schemeClr val="accent1">
            <a:lumMod val="75000"/>
          </a:schemeClr>
        </a:buClr>
        <a:buSzPct val="85000"/>
        <a:buFont typeface="Wingdings" pitchFamily="2" charset="2"/>
        <a:buChar char="§"/>
        <a:defRPr sz="1920" kern="1200">
          <a:solidFill>
            <a:schemeClr val="tx1"/>
          </a:solidFill>
          <a:latin typeface="+mn-lt"/>
          <a:ea typeface="+mn-ea"/>
          <a:cs typeface="+mn-cs"/>
        </a:defRPr>
      </a:lvl3pPr>
      <a:lvl4pPr marL="1207008" indent="-219456" algn="l" defTabSz="1097280" rtl="0" eaLnBrk="1" latinLnBrk="0" hangingPunct="1">
        <a:lnSpc>
          <a:spcPct val="90000"/>
        </a:lnSpc>
        <a:spcBef>
          <a:spcPts val="480"/>
        </a:spcBef>
        <a:spcAft>
          <a:spcPts val="240"/>
        </a:spcAft>
        <a:buClr>
          <a:schemeClr val="accent1">
            <a:lumMod val="75000"/>
          </a:schemeClr>
        </a:buClr>
        <a:buSzPct val="85000"/>
        <a:buFont typeface="Wingdings" pitchFamily="2" charset="2"/>
        <a:buChar char="§"/>
        <a:defRPr sz="1920" kern="1200">
          <a:solidFill>
            <a:schemeClr val="tx1"/>
          </a:solidFill>
          <a:latin typeface="+mn-lt"/>
          <a:ea typeface="+mn-ea"/>
          <a:cs typeface="+mn-cs"/>
        </a:defRPr>
      </a:lvl4pPr>
      <a:lvl5pPr marL="1536192" indent="-219456" algn="l" defTabSz="1097280" rtl="0" eaLnBrk="1" latinLnBrk="0" hangingPunct="1">
        <a:lnSpc>
          <a:spcPct val="90000"/>
        </a:lnSpc>
        <a:spcBef>
          <a:spcPts val="480"/>
        </a:spcBef>
        <a:spcAft>
          <a:spcPts val="240"/>
        </a:spcAft>
        <a:buClr>
          <a:schemeClr val="accent1">
            <a:lumMod val="75000"/>
          </a:schemeClr>
        </a:buClr>
        <a:buSzPct val="85000"/>
        <a:buFont typeface="Wingdings" pitchFamily="2" charset="2"/>
        <a:buChar char="§"/>
        <a:defRPr sz="1920" kern="1200">
          <a:solidFill>
            <a:schemeClr val="tx1"/>
          </a:solidFill>
          <a:latin typeface="+mn-lt"/>
          <a:ea typeface="+mn-ea"/>
          <a:cs typeface="+mn-cs"/>
        </a:defRPr>
      </a:lvl5pPr>
      <a:lvl6pPr marL="1920000" indent="-274320" algn="l" defTabSz="1097280" rtl="0" eaLnBrk="1" latinLnBrk="0" hangingPunct="1">
        <a:lnSpc>
          <a:spcPct val="90000"/>
        </a:lnSpc>
        <a:spcBef>
          <a:spcPts val="480"/>
        </a:spcBef>
        <a:spcAft>
          <a:spcPts val="240"/>
        </a:spcAft>
        <a:buClr>
          <a:schemeClr val="accent1">
            <a:lumMod val="75000"/>
          </a:schemeClr>
        </a:buClr>
        <a:buSzPct val="85000"/>
        <a:buFont typeface="Wingdings" pitchFamily="2" charset="2"/>
        <a:buChar char="§"/>
        <a:defRPr sz="1920" kern="1200">
          <a:solidFill>
            <a:schemeClr val="tx1"/>
          </a:solidFill>
          <a:latin typeface="+mn-lt"/>
          <a:ea typeface="+mn-ea"/>
          <a:cs typeface="+mn-cs"/>
        </a:defRPr>
      </a:lvl6pPr>
      <a:lvl7pPr marL="2280000" indent="-274320" algn="l" defTabSz="1097280" rtl="0" eaLnBrk="1" latinLnBrk="0" hangingPunct="1">
        <a:lnSpc>
          <a:spcPct val="90000"/>
        </a:lnSpc>
        <a:spcBef>
          <a:spcPts val="480"/>
        </a:spcBef>
        <a:spcAft>
          <a:spcPts val="240"/>
        </a:spcAft>
        <a:buClr>
          <a:schemeClr val="accent1">
            <a:lumMod val="75000"/>
          </a:schemeClr>
        </a:buClr>
        <a:buSzPct val="85000"/>
        <a:buFont typeface="Wingdings" pitchFamily="2" charset="2"/>
        <a:buChar char="§"/>
        <a:defRPr sz="1920" kern="1200">
          <a:solidFill>
            <a:schemeClr val="tx1"/>
          </a:solidFill>
          <a:latin typeface="+mn-lt"/>
          <a:ea typeface="+mn-ea"/>
          <a:cs typeface="+mn-cs"/>
        </a:defRPr>
      </a:lvl7pPr>
      <a:lvl8pPr marL="2640000" indent="-274320" algn="l" defTabSz="1097280" rtl="0" eaLnBrk="1" latinLnBrk="0" hangingPunct="1">
        <a:lnSpc>
          <a:spcPct val="90000"/>
        </a:lnSpc>
        <a:spcBef>
          <a:spcPts val="480"/>
        </a:spcBef>
        <a:spcAft>
          <a:spcPts val="240"/>
        </a:spcAft>
        <a:buClr>
          <a:schemeClr val="accent1">
            <a:lumMod val="75000"/>
          </a:schemeClr>
        </a:buClr>
        <a:buSzPct val="85000"/>
        <a:buFont typeface="Wingdings" pitchFamily="2" charset="2"/>
        <a:buChar char="§"/>
        <a:defRPr sz="1920" kern="1200">
          <a:solidFill>
            <a:schemeClr val="tx1"/>
          </a:solidFill>
          <a:latin typeface="+mn-lt"/>
          <a:ea typeface="+mn-ea"/>
          <a:cs typeface="+mn-cs"/>
        </a:defRPr>
      </a:lvl8pPr>
      <a:lvl9pPr marL="3000000" indent="-274320" algn="l" defTabSz="1097280" rtl="0" eaLnBrk="1" latinLnBrk="0" hangingPunct="1">
        <a:lnSpc>
          <a:spcPct val="90000"/>
        </a:lnSpc>
        <a:spcBef>
          <a:spcPts val="480"/>
        </a:spcBef>
        <a:spcAft>
          <a:spcPts val="240"/>
        </a:spcAft>
        <a:buClr>
          <a:schemeClr val="accent1">
            <a:lumMod val="75000"/>
          </a:schemeClr>
        </a:buClr>
        <a:buSzPct val="85000"/>
        <a:buFont typeface="Wingdings" pitchFamily="2" charset="2"/>
        <a:buChar char="§"/>
        <a:defRPr sz="192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hyperlink" Target="http://modelmapper.org/getting-started/" TargetMode="Externa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277547"/>
            <a:ext cx="7556421" cy="1956435"/>
          </a:xfrm>
          <a:prstGeom prst="rect">
            <a:avLst/>
          </a:prstGeom>
          <a:noFill/>
          <a:ln/>
        </p:spPr>
        <p:txBody>
          <a:bodyPr wrap="square" lIns="0" tIns="0" rIns="0" bIns="0" rtlCol="0" anchor="t"/>
          <a:lstStyle/>
          <a:p>
            <a:pPr marL="0" indent="0">
              <a:lnSpc>
                <a:spcPts val="7700"/>
              </a:lnSpc>
              <a:buNone/>
            </a:pPr>
            <a:r>
              <a:rPr lang="en-US" sz="6150" b="1" dirty="0">
                <a:solidFill>
                  <a:srgbClr val="231971"/>
                </a:solidFill>
                <a:latin typeface="Outfit Extra Bold" pitchFamily="34" charset="0"/>
                <a:ea typeface="Outfit Extra Bold" pitchFamily="34" charset="-122"/>
                <a:cs typeface="Outfit Extra Bold" pitchFamily="34" charset="-120"/>
              </a:rPr>
              <a:t>Patrones DAO, REPOSITORY y DTO</a:t>
            </a:r>
            <a:endParaRPr lang="en-US" sz="6150" dirty="0"/>
          </a:p>
        </p:txBody>
      </p:sp>
      <p:sp>
        <p:nvSpPr>
          <p:cNvPr id="4" name="Text 1"/>
          <p:cNvSpPr/>
          <p:nvPr/>
        </p:nvSpPr>
        <p:spPr>
          <a:xfrm>
            <a:off x="793790" y="4574143"/>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Estos patrones de diseño son esenciales para el desarrollo de software, proporcionando una estructura clara y flexible para interactuar con datos.</a:t>
            </a:r>
            <a:endParaRPr lang="en-US" sz="1750" dirty="0"/>
          </a:p>
        </p:txBody>
      </p:sp>
      <p:sp>
        <p:nvSpPr>
          <p:cNvPr id="5" name="Shape 2"/>
          <p:cNvSpPr/>
          <p:nvPr/>
        </p:nvSpPr>
        <p:spPr>
          <a:xfrm>
            <a:off x="793790" y="5572006"/>
            <a:ext cx="362903" cy="362903"/>
          </a:xfrm>
          <a:prstGeom prst="roundRect">
            <a:avLst>
              <a:gd name="adj" fmla="val 25194296"/>
            </a:avLst>
          </a:prstGeom>
          <a:noFill/>
          <a:ln w="7620">
            <a:solidFill>
              <a:srgbClr val="FFFFFF"/>
            </a:solidFill>
            <a:prstDash val="solid"/>
          </a:ln>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1"/>
          <p:cNvSpPr txBox="1">
            <a:spLocks noGrp="1"/>
          </p:cNvSpPr>
          <p:nvPr>
            <p:ph type="title"/>
          </p:nvPr>
        </p:nvSpPr>
        <p:spPr>
          <a:prstGeom prst="rect">
            <a:avLst/>
          </a:prstGeom>
          <a:noFill/>
          <a:ln>
            <a:noFill/>
          </a:ln>
        </p:spPr>
        <p:txBody>
          <a:bodyPr spcFirstLastPara="1" wrap="square" lIns="146280" tIns="146280" rIns="146280" bIns="146280" anchor="t" anchorCtr="0">
            <a:noAutofit/>
          </a:bodyPr>
          <a:lstStyle/>
          <a:p>
            <a:pPr>
              <a:buSzPts val="3000"/>
            </a:pPr>
            <a:r>
              <a:rPr lang="es"/>
              <a:t>Patrón Repositorio y DAOs</a:t>
            </a:r>
            <a:endParaRPr sz="2240"/>
          </a:p>
        </p:txBody>
      </p:sp>
      <p:sp>
        <p:nvSpPr>
          <p:cNvPr id="116" name="Google Shape;116;p21"/>
          <p:cNvSpPr txBox="1"/>
          <p:nvPr/>
        </p:nvSpPr>
        <p:spPr>
          <a:xfrm>
            <a:off x="330880" y="1987880"/>
            <a:ext cx="13577760" cy="6582395"/>
          </a:xfrm>
          <a:prstGeom prst="rect">
            <a:avLst/>
          </a:prstGeom>
          <a:noFill/>
          <a:ln>
            <a:noFill/>
          </a:ln>
        </p:spPr>
        <p:txBody>
          <a:bodyPr spcFirstLastPara="1" wrap="square" lIns="146280" tIns="146280" rIns="146280" bIns="146280" anchor="t" anchorCtr="0">
            <a:spAutoFit/>
          </a:bodyPr>
          <a:lstStyle/>
          <a:p>
            <a:pPr marL="731520" indent="-548640" algn="just">
              <a:lnSpc>
                <a:spcPct val="90000"/>
              </a:lnSpc>
              <a:spcBef>
                <a:spcPts val="1600"/>
              </a:spcBef>
              <a:buClr>
                <a:srgbClr val="000000"/>
              </a:buClr>
              <a:buSzPts val="1800"/>
              <a:buFont typeface="Encode Sans"/>
              <a:buChar char="●"/>
            </a:pPr>
            <a:r>
              <a:rPr lang="es" sz="2880">
                <a:solidFill>
                  <a:srgbClr val="000000"/>
                </a:solidFill>
                <a:latin typeface="Encode Sans"/>
                <a:ea typeface="Encode Sans"/>
                <a:cs typeface="Encode Sans"/>
                <a:sym typeface="Encode Sans"/>
              </a:rPr>
              <a:t>El patrón repositorio puede implementarse haciendo uso de los objetos DAOs.</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marL="731520" indent="-548640" algn="just">
              <a:lnSpc>
                <a:spcPct val="90000"/>
              </a:lnSpc>
              <a:spcBef>
                <a:spcPts val="1600"/>
              </a:spcBef>
              <a:buClr>
                <a:srgbClr val="000000"/>
              </a:buClr>
              <a:buSzPts val="1800"/>
              <a:buFont typeface="Encode Sans"/>
              <a:buChar char="●"/>
            </a:pPr>
            <a:r>
              <a:rPr lang="es" sz="2880">
                <a:solidFill>
                  <a:srgbClr val="000000"/>
                </a:solidFill>
                <a:latin typeface="Encode Sans"/>
                <a:ea typeface="Encode Sans"/>
                <a:cs typeface="Encode Sans"/>
                <a:sym typeface="Encode Sans"/>
              </a:rPr>
              <a:t>DAO es la abreviatura de Data Access Object (Objeto de Acceso a Datos)</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marL="731520" indent="-548640" algn="just">
              <a:lnSpc>
                <a:spcPct val="90000"/>
              </a:lnSpc>
              <a:spcBef>
                <a:spcPts val="1600"/>
              </a:spcBef>
              <a:buClr>
                <a:srgbClr val="000000"/>
              </a:buClr>
              <a:buSzPts val="1800"/>
              <a:buFont typeface="Encode Sans"/>
              <a:buChar char="●"/>
            </a:pPr>
            <a:r>
              <a:rPr lang="es" sz="2880">
                <a:solidFill>
                  <a:srgbClr val="000000"/>
                </a:solidFill>
                <a:latin typeface="Encode Sans"/>
                <a:ea typeface="Encode Sans"/>
                <a:cs typeface="Encode Sans"/>
                <a:sym typeface="Encode Sans"/>
              </a:rPr>
              <a:t>Los DAO son los responsables </a:t>
            </a:r>
            <a:r>
              <a:rPr lang="es" sz="2880" i="1" u="sng">
                <a:solidFill>
                  <a:srgbClr val="000000"/>
                </a:solidFill>
                <a:latin typeface="Encode Sans"/>
                <a:ea typeface="Encode Sans"/>
                <a:cs typeface="Encode Sans"/>
                <a:sym typeface="Encode Sans"/>
              </a:rPr>
              <a:t>reales</a:t>
            </a:r>
            <a:r>
              <a:rPr lang="es" sz="2880">
                <a:solidFill>
                  <a:srgbClr val="000000"/>
                </a:solidFill>
                <a:latin typeface="Encode Sans"/>
                <a:ea typeface="Encode Sans"/>
                <a:cs typeface="Encode Sans"/>
                <a:sym typeface="Encode Sans"/>
              </a:rPr>
              <a:t> de acceder a los datos. Pueden acceder a una base de datos relacional, a una base de datos no relacional, a la memoria, a archivos, etc.</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algn="just">
              <a:buClr>
                <a:srgbClr val="000000"/>
              </a:buClr>
              <a:buSzPts val="1600"/>
            </a:pPr>
            <a:endParaRPr sz="2560">
              <a:solidFill>
                <a:srgbClr val="000000"/>
              </a:solidFill>
              <a:latin typeface="Encode Sans"/>
              <a:ea typeface="Encode Sans"/>
              <a:cs typeface="Encode Sans"/>
              <a:sym typeface="Encode Sans"/>
            </a:endParaRPr>
          </a:p>
          <a:p>
            <a:pPr>
              <a:buClr>
                <a:srgbClr val="000000"/>
              </a:buClr>
              <a:buSzPts val="1900"/>
            </a:pPr>
            <a:endParaRPr sz="3040">
              <a:solidFill>
                <a:srgbClr val="454545"/>
              </a:solidFill>
              <a:latin typeface="Encode Sans"/>
              <a:ea typeface="Encode Sans"/>
              <a:cs typeface="Encode Sans"/>
              <a:sym typeface="Encode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2"/>
          <p:cNvSpPr txBox="1">
            <a:spLocks noGrp="1"/>
          </p:cNvSpPr>
          <p:nvPr>
            <p:ph type="title"/>
          </p:nvPr>
        </p:nvSpPr>
        <p:spPr>
          <a:prstGeom prst="rect">
            <a:avLst/>
          </a:prstGeom>
          <a:noFill/>
          <a:ln>
            <a:noFill/>
          </a:ln>
        </p:spPr>
        <p:txBody>
          <a:bodyPr spcFirstLastPara="1" wrap="square" lIns="146280" tIns="146280" rIns="146280" bIns="146280" anchor="t" anchorCtr="0">
            <a:noAutofit/>
          </a:bodyPr>
          <a:lstStyle/>
          <a:p>
            <a:pPr>
              <a:buSzPts val="3000"/>
            </a:pPr>
            <a:r>
              <a:rPr lang="es"/>
              <a:t>Patrón Repositorio y DAOs</a:t>
            </a:r>
            <a:endParaRPr sz="2240"/>
          </a:p>
        </p:txBody>
      </p:sp>
      <p:sp>
        <p:nvSpPr>
          <p:cNvPr id="122" name="Google Shape;122;p22"/>
          <p:cNvSpPr txBox="1"/>
          <p:nvPr/>
        </p:nvSpPr>
        <p:spPr>
          <a:xfrm>
            <a:off x="330880" y="1987881"/>
            <a:ext cx="13577760" cy="5978319"/>
          </a:xfrm>
          <a:prstGeom prst="rect">
            <a:avLst/>
          </a:prstGeom>
          <a:noFill/>
          <a:ln>
            <a:noFill/>
          </a:ln>
        </p:spPr>
        <p:txBody>
          <a:bodyPr spcFirstLastPara="1" wrap="square" lIns="146280" tIns="146280" rIns="146280" bIns="146280" anchor="t" anchorCtr="0">
            <a:spAutoFit/>
          </a:bodyPr>
          <a:lstStyle/>
          <a:p>
            <a:pPr marL="731520" indent="-548640" algn="just">
              <a:lnSpc>
                <a:spcPct val="90000"/>
              </a:lnSpc>
              <a:spcBef>
                <a:spcPts val="1600"/>
              </a:spcBef>
              <a:buClr>
                <a:srgbClr val="000000"/>
              </a:buClr>
              <a:buSzPts val="1800"/>
              <a:buFont typeface="Encode Sans"/>
              <a:buChar char="●"/>
            </a:pPr>
            <a:r>
              <a:rPr lang="es" sz="2880">
                <a:solidFill>
                  <a:srgbClr val="000000"/>
                </a:solidFill>
                <a:latin typeface="Encode Sans"/>
                <a:ea typeface="Encode Sans"/>
                <a:cs typeface="Encode Sans"/>
                <a:sym typeface="Encode Sans"/>
              </a:rPr>
              <a:t>El patrón repositorio puede combinarse con el patrón de diseño Strategy para utilizar los DAOs.</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marL="731520" indent="-548640" algn="just">
              <a:lnSpc>
                <a:spcPct val="90000"/>
              </a:lnSpc>
              <a:spcBef>
                <a:spcPts val="1600"/>
              </a:spcBef>
              <a:buClr>
                <a:srgbClr val="000000"/>
              </a:buClr>
              <a:buSzPts val="1800"/>
              <a:buFont typeface="Encode Sans"/>
              <a:buChar char="●"/>
            </a:pPr>
            <a:r>
              <a:rPr lang="es" sz="2880">
                <a:solidFill>
                  <a:srgbClr val="000000"/>
                </a:solidFill>
                <a:latin typeface="Encode Sans"/>
                <a:ea typeface="Encode Sans"/>
                <a:cs typeface="Encode Sans"/>
                <a:sym typeface="Encode Sans"/>
              </a:rPr>
              <a:t>Cada repositorio podría delegar su responsabilidad en un DAO concreto.</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marL="731520" indent="-548640" algn="just">
              <a:lnSpc>
                <a:spcPct val="90000"/>
              </a:lnSpc>
              <a:spcBef>
                <a:spcPts val="1600"/>
              </a:spcBef>
              <a:buClr>
                <a:srgbClr val="000000"/>
              </a:buClr>
              <a:buSzPts val="1800"/>
              <a:buFont typeface="Encode Sans"/>
              <a:buChar char="●"/>
            </a:pPr>
            <a:r>
              <a:rPr lang="es" sz="2880">
                <a:solidFill>
                  <a:srgbClr val="000000"/>
                </a:solidFill>
                <a:latin typeface="Encode Sans"/>
                <a:ea typeface="Encode Sans"/>
                <a:cs typeface="Encode Sans"/>
                <a:sym typeface="Encode Sans"/>
              </a:rPr>
              <a:t>Para clientes de los repositorios (quienes lo usan), es indistinto el DAO concreto que se utiliza. En otras palabras, los clientes de los repositorios no deberían enterarse cuál es el medio persistente.</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algn="just">
              <a:buClr>
                <a:srgbClr val="000000"/>
              </a:buClr>
              <a:buSzPts val="1600"/>
            </a:pPr>
            <a:endParaRPr sz="2560">
              <a:solidFill>
                <a:srgbClr val="000000"/>
              </a:solidFill>
              <a:latin typeface="Encode Sans"/>
              <a:ea typeface="Encode Sans"/>
              <a:cs typeface="Encode Sans"/>
              <a:sym typeface="Encode Sans"/>
            </a:endParaRPr>
          </a:p>
          <a:p>
            <a:pPr>
              <a:buClr>
                <a:srgbClr val="000000"/>
              </a:buClr>
              <a:buSzPts val="1900"/>
            </a:pPr>
            <a:endParaRPr sz="3040">
              <a:solidFill>
                <a:srgbClr val="454545"/>
              </a:solidFill>
              <a:latin typeface="Encode Sans"/>
              <a:ea typeface="Encode Sans"/>
              <a:cs typeface="Encode Sans"/>
              <a:sym typeface="Encode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68561"/>
            <a:ext cx="6339364"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¿Qué es un patrón DTO?</a:t>
            </a:r>
            <a:endParaRPr lang="en-US" sz="4450" dirty="0"/>
          </a:p>
        </p:txBody>
      </p:sp>
      <p:pic>
        <p:nvPicPr>
          <p:cNvPr id="4" name="Image 1" descr="preencoded.png"/>
          <p:cNvPicPr>
            <a:picLocks noChangeAspect="1"/>
          </p:cNvPicPr>
          <p:nvPr/>
        </p:nvPicPr>
        <p:blipFill>
          <a:blip r:embed="rId4"/>
          <a:stretch>
            <a:fillRect/>
          </a:stretch>
        </p:blipFill>
        <p:spPr>
          <a:xfrm>
            <a:off x="6280190" y="1917502"/>
            <a:ext cx="1134070" cy="1814513"/>
          </a:xfrm>
          <a:prstGeom prst="rect">
            <a:avLst/>
          </a:prstGeom>
        </p:spPr>
      </p:pic>
      <p:sp>
        <p:nvSpPr>
          <p:cNvPr id="5" name="Text 1"/>
          <p:cNvSpPr/>
          <p:nvPr/>
        </p:nvSpPr>
        <p:spPr>
          <a:xfrm>
            <a:off x="7754422" y="2144316"/>
            <a:ext cx="4434721"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Objeto de Transferencia de Datos</a:t>
            </a:r>
            <a:endParaRPr lang="en-US" sz="2200" dirty="0"/>
          </a:p>
        </p:txBody>
      </p:sp>
      <p:sp>
        <p:nvSpPr>
          <p:cNvPr id="6" name="Text 2"/>
          <p:cNvSpPr/>
          <p:nvPr/>
        </p:nvSpPr>
        <p:spPr>
          <a:xfrm>
            <a:off x="7754422" y="2634734"/>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Un objeto plano que transporta datos entre diferentes capas de la aplicación.</a:t>
            </a:r>
            <a:endParaRPr lang="en-US" sz="1750" dirty="0"/>
          </a:p>
        </p:txBody>
      </p:sp>
      <p:pic>
        <p:nvPicPr>
          <p:cNvPr id="7" name="Image 2" descr="preencoded.png"/>
          <p:cNvPicPr>
            <a:picLocks noChangeAspect="1"/>
          </p:cNvPicPr>
          <p:nvPr/>
        </p:nvPicPr>
        <p:blipFill>
          <a:blip r:embed="rId5"/>
          <a:stretch>
            <a:fillRect/>
          </a:stretch>
        </p:blipFill>
        <p:spPr>
          <a:xfrm>
            <a:off x="6280190" y="3732014"/>
            <a:ext cx="1134070" cy="1814513"/>
          </a:xfrm>
          <a:prstGeom prst="rect">
            <a:avLst/>
          </a:prstGeom>
        </p:spPr>
      </p:pic>
      <p:sp>
        <p:nvSpPr>
          <p:cNvPr id="8" name="Text 3"/>
          <p:cNvSpPr/>
          <p:nvPr/>
        </p:nvSpPr>
        <p:spPr>
          <a:xfrm>
            <a:off x="7754422" y="3958828"/>
            <a:ext cx="3666530"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Intercambio de información</a:t>
            </a:r>
            <a:endParaRPr lang="en-US" sz="2200" dirty="0"/>
          </a:p>
        </p:txBody>
      </p:sp>
      <p:sp>
        <p:nvSpPr>
          <p:cNvPr id="9" name="Text 4"/>
          <p:cNvSpPr/>
          <p:nvPr/>
        </p:nvSpPr>
        <p:spPr>
          <a:xfrm>
            <a:off x="7754422" y="4449247"/>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Facilita el intercambio de datos entre el cliente y el servidor, mejorando la eficiencia.</a:t>
            </a:r>
            <a:endParaRPr lang="en-US" sz="1750" dirty="0"/>
          </a:p>
        </p:txBody>
      </p:sp>
      <p:pic>
        <p:nvPicPr>
          <p:cNvPr id="10" name="Image 3" descr="preencoded.png"/>
          <p:cNvPicPr>
            <a:picLocks noChangeAspect="1"/>
          </p:cNvPicPr>
          <p:nvPr/>
        </p:nvPicPr>
        <p:blipFill>
          <a:blip r:embed="rId6"/>
          <a:stretch>
            <a:fillRect/>
          </a:stretch>
        </p:blipFill>
        <p:spPr>
          <a:xfrm>
            <a:off x="6280190" y="5546527"/>
            <a:ext cx="1134070" cy="1814513"/>
          </a:xfrm>
          <a:prstGeom prst="rect">
            <a:avLst/>
          </a:prstGeom>
        </p:spPr>
      </p:pic>
      <p:sp>
        <p:nvSpPr>
          <p:cNvPr id="11" name="Text 5"/>
          <p:cNvSpPr/>
          <p:nvPr/>
        </p:nvSpPr>
        <p:spPr>
          <a:xfrm>
            <a:off x="7754422" y="5773341"/>
            <a:ext cx="4364474"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Separación de responsabilidades</a:t>
            </a:r>
            <a:endParaRPr lang="en-US" sz="2200" dirty="0"/>
          </a:p>
        </p:txBody>
      </p:sp>
      <p:sp>
        <p:nvSpPr>
          <p:cNvPr id="12" name="Text 6"/>
          <p:cNvSpPr/>
          <p:nvPr/>
        </p:nvSpPr>
        <p:spPr>
          <a:xfrm>
            <a:off x="7754422" y="6263759"/>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Permite a las diferentes capas de la aplicación centrarse en sus propias responsabilidades.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199546-5137-47A1-AAB9-941FB5FA1FBF}"/>
              </a:ext>
            </a:extLst>
          </p:cNvPr>
          <p:cNvSpPr>
            <a:spLocks noGrp="1"/>
          </p:cNvSpPr>
          <p:nvPr>
            <p:ph type="title"/>
          </p:nvPr>
        </p:nvSpPr>
        <p:spPr/>
        <p:txBody>
          <a:bodyPr/>
          <a:lstStyle/>
          <a:p>
            <a:r>
              <a:rPr lang="es-AR" dirty="0"/>
              <a:t>¿Qué es un patrón DTO?</a:t>
            </a:r>
          </a:p>
        </p:txBody>
      </p:sp>
      <p:sp>
        <p:nvSpPr>
          <p:cNvPr id="3" name="Marcador de texto 2">
            <a:extLst>
              <a:ext uri="{FF2B5EF4-FFF2-40B4-BE49-F238E27FC236}">
                <a16:creationId xmlns:a16="http://schemas.microsoft.com/office/drawing/2014/main" id="{908788AF-D39C-45DE-B05D-8CE21985762A}"/>
              </a:ext>
            </a:extLst>
          </p:cNvPr>
          <p:cNvSpPr>
            <a:spLocks noGrp="1"/>
          </p:cNvSpPr>
          <p:nvPr>
            <p:ph type="body" idx="1"/>
          </p:nvPr>
        </p:nvSpPr>
        <p:spPr>
          <a:xfrm>
            <a:off x="1306794" y="3300337"/>
            <a:ext cx="11679840" cy="2215557"/>
          </a:xfrm>
        </p:spPr>
        <p:txBody>
          <a:bodyPr/>
          <a:lstStyle/>
          <a:p>
            <a:r>
              <a:rPr lang="es-AR" dirty="0"/>
              <a:t>Es un patrón que consiste en el transporte de datos a través de Objeto de Transferencia de Datos (Data Transfer </a:t>
            </a:r>
            <a:r>
              <a:rPr lang="es-AR" dirty="0" err="1"/>
              <a:t>Object</a:t>
            </a:r>
            <a:r>
              <a:rPr lang="es-AR" dirty="0"/>
              <a:t>), objetos planos sin lógica de negocio que sólo se ocupan de llevar datos de un punto a otro, en nuestro caso del cliente al servidor.</a:t>
            </a:r>
            <a:br>
              <a:rPr lang="es-AR" dirty="0"/>
            </a:br>
            <a:endParaRPr lang="es-AR" dirty="0"/>
          </a:p>
          <a:p>
            <a:r>
              <a:rPr lang="es-AR" dirty="0"/>
              <a:t>Los DTO nos permiten crear estructuras de datos independientes de los modelo de datos (entidades). Nos brindan independencia de las entidades, pudiendo generar múltiples vistas para una entidad, ocultar datos y evitar errores cuando el modelo de datos sufre cambios.</a:t>
            </a:r>
            <a:br>
              <a:rPr lang="es-AR" dirty="0"/>
            </a:br>
            <a:endParaRPr lang="es-AR" dirty="0"/>
          </a:p>
          <a:p>
            <a:r>
              <a:rPr lang="es-AR" dirty="0"/>
              <a:t>Así mismo los DTO nos permiten contener información de múltiples fuentes y concentrarla en una clase simple.</a:t>
            </a:r>
          </a:p>
        </p:txBody>
      </p:sp>
    </p:spTree>
    <p:extLst>
      <p:ext uri="{BB962C8B-B14F-4D97-AF65-F5344CB8AC3E}">
        <p14:creationId xmlns:p14="http://schemas.microsoft.com/office/powerpoint/2010/main" val="40272934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upo 53">
            <a:extLst>
              <a:ext uri="{FF2B5EF4-FFF2-40B4-BE49-F238E27FC236}">
                <a16:creationId xmlns:a16="http://schemas.microsoft.com/office/drawing/2014/main" id="{F2D7305D-6F32-4652-A2D0-6DDE28203C48}"/>
              </a:ext>
            </a:extLst>
          </p:cNvPr>
          <p:cNvGrpSpPr/>
          <p:nvPr/>
        </p:nvGrpSpPr>
        <p:grpSpPr>
          <a:xfrm>
            <a:off x="723822" y="1420793"/>
            <a:ext cx="3578037" cy="4535602"/>
            <a:chOff x="951287" y="477963"/>
            <a:chExt cx="2236273" cy="2834751"/>
          </a:xfrm>
        </p:grpSpPr>
        <p:sp>
          <p:nvSpPr>
            <p:cNvPr id="6" name="CuadroTexto 5">
              <a:extLst>
                <a:ext uri="{FF2B5EF4-FFF2-40B4-BE49-F238E27FC236}">
                  <a16:creationId xmlns:a16="http://schemas.microsoft.com/office/drawing/2014/main" id="{D79DCBE0-FD9C-47B4-B69C-B73155077886}"/>
                </a:ext>
              </a:extLst>
            </p:cNvPr>
            <p:cNvSpPr txBox="1"/>
            <p:nvPr/>
          </p:nvSpPr>
          <p:spPr>
            <a:xfrm>
              <a:off x="951287" y="477963"/>
              <a:ext cx="2236273" cy="2834751"/>
            </a:xfrm>
            <a:prstGeom prst="rect">
              <a:avLst/>
            </a:prstGeom>
            <a:noFill/>
            <a:ln>
              <a:solidFill>
                <a:srgbClr val="000000"/>
              </a:solidFill>
            </a:ln>
          </p:spPr>
          <p:txBody>
            <a:bodyPr wrap="square" rtlCol="0">
              <a:spAutoFit/>
            </a:bodyPr>
            <a:lstStyle/>
            <a:p>
              <a:pPr algn="ctr">
                <a:spcBef>
                  <a:spcPts val="960"/>
                </a:spcBef>
              </a:pPr>
              <a:r>
                <a:rPr lang="es-AR" sz="2880" dirty="0">
                  <a:latin typeface="Lato" panose="020F0502020204030203" pitchFamily="34" charset="0"/>
                </a:rPr>
                <a:t>Persona</a:t>
              </a:r>
            </a:p>
            <a:p>
              <a:pPr>
                <a:spcBef>
                  <a:spcPts val="960"/>
                </a:spcBef>
              </a:pPr>
              <a:r>
                <a:rPr lang="es-AR" sz="2880" dirty="0">
                  <a:latin typeface="Lato" panose="020F0502020204030203" pitchFamily="34" charset="0"/>
                </a:rPr>
                <a:t>- id: Long</a:t>
              </a:r>
            </a:p>
            <a:p>
              <a:pPr>
                <a:spcBef>
                  <a:spcPts val="960"/>
                </a:spcBef>
              </a:pPr>
              <a:r>
                <a:rPr lang="es-AR" sz="2880" dirty="0">
                  <a:latin typeface="Lato" panose="020F0502020204030203" pitchFamily="34" charset="0"/>
                </a:rPr>
                <a:t>- </a:t>
              </a:r>
              <a:r>
                <a:rPr lang="es-AR" sz="2880" dirty="0">
                  <a:solidFill>
                    <a:sysClr val="windowText" lastClr="000000"/>
                  </a:solidFill>
                  <a:latin typeface="Lato" panose="020F0502020204030203" pitchFamily="34" charset="0"/>
                </a:rPr>
                <a:t>nombre: </a:t>
              </a:r>
              <a:r>
                <a:rPr lang="es-AR" sz="2880" dirty="0" err="1">
                  <a:solidFill>
                    <a:sysClr val="windowText" lastClr="000000"/>
                  </a:solidFill>
                  <a:latin typeface="Lato" panose="020F0502020204030203" pitchFamily="34" charset="0"/>
                </a:rPr>
                <a:t>String</a:t>
              </a:r>
              <a:endParaRPr lang="es-AR" sz="2880" dirty="0">
                <a:solidFill>
                  <a:sysClr val="windowText" lastClr="000000"/>
                </a:solidFill>
                <a:latin typeface="Lato" panose="020F0502020204030203" pitchFamily="34" charset="0"/>
              </a:endParaRPr>
            </a:p>
            <a:p>
              <a:pPr>
                <a:spcBef>
                  <a:spcPts val="960"/>
                </a:spcBef>
              </a:pPr>
              <a:r>
                <a:rPr lang="es-AR" sz="2880" dirty="0">
                  <a:latin typeface="Lato" panose="020F0502020204030203" pitchFamily="34" charset="0"/>
                </a:rPr>
                <a:t>- apellido: </a:t>
              </a:r>
              <a:r>
                <a:rPr lang="es-AR" sz="2880" dirty="0" err="1">
                  <a:latin typeface="Lato" panose="020F0502020204030203" pitchFamily="34" charset="0"/>
                </a:rPr>
                <a:t>String</a:t>
              </a:r>
              <a:endParaRPr lang="es-AR" sz="2880" dirty="0">
                <a:latin typeface="Lato" panose="020F0502020204030203" pitchFamily="34" charset="0"/>
              </a:endParaRPr>
            </a:p>
            <a:p>
              <a:pPr>
                <a:spcBef>
                  <a:spcPts val="960"/>
                </a:spcBef>
              </a:pPr>
              <a:r>
                <a:rPr lang="es-AR" sz="2880" dirty="0">
                  <a:latin typeface="Lato" panose="020F0502020204030203" pitchFamily="34" charset="0"/>
                </a:rPr>
                <a:t>- dni: </a:t>
              </a:r>
              <a:r>
                <a:rPr lang="es-AR" sz="2880" dirty="0" err="1">
                  <a:latin typeface="Lato" panose="020F0502020204030203" pitchFamily="34" charset="0"/>
                </a:rPr>
                <a:t>int</a:t>
              </a:r>
              <a:endParaRPr lang="es-AR" sz="2880" dirty="0">
                <a:latin typeface="Lato" panose="020F0502020204030203" pitchFamily="34" charset="0"/>
              </a:endParaRPr>
            </a:p>
            <a:p>
              <a:pPr marL="457200" indent="-457200">
                <a:spcBef>
                  <a:spcPts val="960"/>
                </a:spcBef>
                <a:buFontTx/>
                <a:buChar char="-"/>
              </a:pPr>
              <a:r>
                <a:rPr lang="es-AR" sz="2880" dirty="0">
                  <a:latin typeface="Lato" panose="020F0502020204030203" pitchFamily="34" charset="0"/>
                </a:rPr>
                <a:t>domicilio:</a:t>
              </a:r>
            </a:p>
            <a:p>
              <a:pPr marL="457200" indent="-457200">
                <a:spcBef>
                  <a:spcPts val="960"/>
                </a:spcBef>
                <a:buFontTx/>
                <a:buChar char="-"/>
              </a:pPr>
              <a:r>
                <a:rPr lang="es-AR" sz="2880" dirty="0">
                  <a:latin typeface="Lato" panose="020F0502020204030203" pitchFamily="34" charset="0"/>
                </a:rPr>
                <a:t>Domicilio</a:t>
              </a:r>
            </a:p>
            <a:p>
              <a:pPr>
                <a:spcBef>
                  <a:spcPts val="960"/>
                </a:spcBef>
              </a:pPr>
              <a:r>
                <a:rPr lang="es-AR" sz="2880" dirty="0">
                  <a:latin typeface="Lato" panose="020F0502020204030203" pitchFamily="34" charset="0"/>
                </a:rPr>
                <a:t>- libros: </a:t>
              </a:r>
              <a:r>
                <a:rPr lang="es-AR" sz="2880" dirty="0" err="1">
                  <a:latin typeface="Lato" panose="020F0502020204030203" pitchFamily="34" charset="0"/>
                </a:rPr>
                <a:t>List</a:t>
              </a:r>
              <a:r>
                <a:rPr lang="es-AR" sz="2880" dirty="0">
                  <a:latin typeface="Lato" panose="020F0502020204030203" pitchFamily="34" charset="0"/>
                </a:rPr>
                <a:t>&lt;Libros&gt;</a:t>
              </a:r>
            </a:p>
          </p:txBody>
        </p:sp>
        <p:cxnSp>
          <p:nvCxnSpPr>
            <p:cNvPr id="13" name="Conector recto 12">
              <a:extLst>
                <a:ext uri="{FF2B5EF4-FFF2-40B4-BE49-F238E27FC236}">
                  <a16:creationId xmlns:a16="http://schemas.microsoft.com/office/drawing/2014/main" id="{24D2E951-CBCA-4009-8B74-CE9E708DC069}"/>
                </a:ext>
              </a:extLst>
            </p:cNvPr>
            <p:cNvCxnSpPr>
              <a:cxnSpLocks/>
            </p:cNvCxnSpPr>
            <p:nvPr/>
          </p:nvCxnSpPr>
          <p:spPr>
            <a:xfrm>
              <a:off x="1275346" y="760941"/>
              <a:ext cx="1912214" cy="0"/>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cxnSp>
        <p:nvCxnSpPr>
          <p:cNvPr id="45" name="Conector recto de flecha 44">
            <a:extLst>
              <a:ext uri="{FF2B5EF4-FFF2-40B4-BE49-F238E27FC236}">
                <a16:creationId xmlns:a16="http://schemas.microsoft.com/office/drawing/2014/main" id="{EECAEF82-8079-4CBF-8484-57B116606F5C}"/>
              </a:ext>
            </a:extLst>
          </p:cNvPr>
          <p:cNvCxnSpPr>
            <a:cxnSpLocks/>
            <a:stCxn id="6" idx="3"/>
            <a:endCxn id="74" idx="1"/>
          </p:cNvCxnSpPr>
          <p:nvPr/>
        </p:nvCxnSpPr>
        <p:spPr>
          <a:xfrm flipV="1">
            <a:off x="4301859" y="2293899"/>
            <a:ext cx="2245678" cy="139469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69" name="Conector recto de flecha 68">
            <a:extLst>
              <a:ext uri="{FF2B5EF4-FFF2-40B4-BE49-F238E27FC236}">
                <a16:creationId xmlns:a16="http://schemas.microsoft.com/office/drawing/2014/main" id="{19DD8FEA-41D1-4F52-AA8F-7AA6116BF522}"/>
              </a:ext>
            </a:extLst>
          </p:cNvPr>
          <p:cNvCxnSpPr>
            <a:cxnSpLocks/>
            <a:stCxn id="6" idx="3"/>
            <a:endCxn id="67" idx="1"/>
          </p:cNvCxnSpPr>
          <p:nvPr/>
        </p:nvCxnSpPr>
        <p:spPr>
          <a:xfrm>
            <a:off x="4301859" y="3688594"/>
            <a:ext cx="6026684" cy="20990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72" name="Grupo 71">
            <a:extLst>
              <a:ext uri="{FF2B5EF4-FFF2-40B4-BE49-F238E27FC236}">
                <a16:creationId xmlns:a16="http://schemas.microsoft.com/office/drawing/2014/main" id="{5D3C3B22-CD6B-4CF8-A6E9-A25276014B56}"/>
              </a:ext>
            </a:extLst>
          </p:cNvPr>
          <p:cNvGrpSpPr/>
          <p:nvPr/>
        </p:nvGrpSpPr>
        <p:grpSpPr>
          <a:xfrm>
            <a:off x="10328543" y="4091309"/>
            <a:ext cx="3918342" cy="3392725"/>
            <a:chOff x="5540939" y="2853299"/>
            <a:chExt cx="2236273" cy="1450878"/>
          </a:xfrm>
        </p:grpSpPr>
        <p:sp>
          <p:nvSpPr>
            <p:cNvPr id="67" name="CuadroTexto 66">
              <a:extLst>
                <a:ext uri="{FF2B5EF4-FFF2-40B4-BE49-F238E27FC236}">
                  <a16:creationId xmlns:a16="http://schemas.microsoft.com/office/drawing/2014/main" id="{56578FA1-6C63-4AF8-A38B-4E811477336C}"/>
                </a:ext>
              </a:extLst>
            </p:cNvPr>
            <p:cNvSpPr txBox="1"/>
            <p:nvPr/>
          </p:nvSpPr>
          <p:spPr>
            <a:xfrm>
              <a:off x="5540939" y="2853299"/>
              <a:ext cx="2236273" cy="1450878"/>
            </a:xfrm>
            <a:prstGeom prst="rect">
              <a:avLst/>
            </a:prstGeom>
            <a:solidFill>
              <a:schemeClr val="accent5">
                <a:lumMod val="20000"/>
                <a:lumOff val="80000"/>
              </a:schemeClr>
            </a:solidFill>
            <a:ln>
              <a:solidFill>
                <a:srgbClr val="000000"/>
              </a:solidFill>
            </a:ln>
          </p:spPr>
          <p:txBody>
            <a:bodyPr wrap="square" rtlCol="0">
              <a:spAutoFit/>
            </a:bodyPr>
            <a:lstStyle/>
            <a:p>
              <a:pPr algn="ctr">
                <a:spcBef>
                  <a:spcPts val="960"/>
                </a:spcBef>
              </a:pPr>
              <a:r>
                <a:rPr lang="es-AR" sz="2880" dirty="0" err="1">
                  <a:latin typeface="Lato" panose="020F0502020204030203" pitchFamily="34" charset="0"/>
                </a:rPr>
                <a:t>PersonaDomDTO</a:t>
              </a:r>
              <a:endParaRPr lang="es-AR" sz="2880" dirty="0">
                <a:latin typeface="Lato" panose="020F0502020204030203" pitchFamily="34" charset="0"/>
              </a:endParaRPr>
            </a:p>
            <a:p>
              <a:pPr>
                <a:spcBef>
                  <a:spcPts val="960"/>
                </a:spcBef>
              </a:pPr>
              <a:r>
                <a:rPr lang="es-AR" sz="2880" dirty="0">
                  <a:latin typeface="Lato" panose="020F0502020204030203" pitchFamily="34" charset="0"/>
                </a:rPr>
                <a:t>- id: Long</a:t>
              </a:r>
            </a:p>
            <a:p>
              <a:pPr>
                <a:spcBef>
                  <a:spcPts val="960"/>
                </a:spcBef>
              </a:pPr>
              <a:r>
                <a:rPr lang="es-AR" sz="2880" dirty="0">
                  <a:latin typeface="Lato" panose="020F0502020204030203" pitchFamily="34" charset="0"/>
                </a:rPr>
                <a:t>- </a:t>
              </a:r>
              <a:r>
                <a:rPr lang="es-AR" sz="2880" dirty="0">
                  <a:solidFill>
                    <a:sysClr val="windowText" lastClr="000000"/>
                  </a:solidFill>
                  <a:latin typeface="Lato" panose="020F0502020204030203" pitchFamily="34" charset="0"/>
                </a:rPr>
                <a:t>nombre: </a:t>
              </a:r>
              <a:r>
                <a:rPr lang="es-AR" sz="2880" dirty="0" err="1">
                  <a:solidFill>
                    <a:sysClr val="windowText" lastClr="000000"/>
                  </a:solidFill>
                  <a:latin typeface="Lato" panose="020F0502020204030203" pitchFamily="34" charset="0"/>
                </a:rPr>
                <a:t>String</a:t>
              </a:r>
              <a:endParaRPr lang="es-AR" sz="2880" dirty="0">
                <a:solidFill>
                  <a:sysClr val="windowText" lastClr="000000"/>
                </a:solidFill>
                <a:latin typeface="Lato" panose="020F0502020204030203" pitchFamily="34" charset="0"/>
              </a:endParaRPr>
            </a:p>
            <a:p>
              <a:pPr>
                <a:spcBef>
                  <a:spcPts val="960"/>
                </a:spcBef>
              </a:pPr>
              <a:r>
                <a:rPr lang="es-AR" sz="2880" dirty="0">
                  <a:latin typeface="Lato" panose="020F0502020204030203" pitchFamily="34" charset="0"/>
                </a:rPr>
                <a:t>- apellido: </a:t>
              </a:r>
              <a:r>
                <a:rPr lang="es-AR" sz="2880" dirty="0" err="1">
                  <a:latin typeface="Lato" panose="020F0502020204030203" pitchFamily="34" charset="0"/>
                </a:rPr>
                <a:t>String</a:t>
              </a:r>
              <a:endParaRPr lang="es-AR" sz="2880" dirty="0">
                <a:latin typeface="Lato" panose="020F0502020204030203" pitchFamily="34" charset="0"/>
              </a:endParaRPr>
            </a:p>
            <a:p>
              <a:pPr>
                <a:spcBef>
                  <a:spcPts val="960"/>
                </a:spcBef>
              </a:pPr>
              <a:r>
                <a:rPr lang="es-AR" sz="2880" dirty="0">
                  <a:latin typeface="Lato" panose="020F0502020204030203" pitchFamily="34" charset="0"/>
                </a:rPr>
                <a:t>- dni: </a:t>
              </a:r>
              <a:r>
                <a:rPr lang="es-AR" sz="2880" dirty="0" err="1">
                  <a:latin typeface="Lato" panose="020F0502020204030203" pitchFamily="34" charset="0"/>
                </a:rPr>
                <a:t>int</a:t>
              </a:r>
              <a:endParaRPr lang="es-AR" sz="2880" dirty="0">
                <a:latin typeface="Lato" panose="020F0502020204030203" pitchFamily="34" charset="0"/>
              </a:endParaRPr>
            </a:p>
            <a:p>
              <a:pPr>
                <a:spcBef>
                  <a:spcPts val="960"/>
                </a:spcBef>
              </a:pPr>
              <a:r>
                <a:rPr lang="es-AR" sz="2880" dirty="0">
                  <a:latin typeface="Lato" panose="020F0502020204030203" pitchFamily="34" charset="0"/>
                </a:rPr>
                <a:t>- domicilio: Domicilio</a:t>
              </a:r>
            </a:p>
          </p:txBody>
        </p:sp>
        <p:cxnSp>
          <p:nvCxnSpPr>
            <p:cNvPr id="70" name="Conector recto 69">
              <a:extLst>
                <a:ext uri="{FF2B5EF4-FFF2-40B4-BE49-F238E27FC236}">
                  <a16:creationId xmlns:a16="http://schemas.microsoft.com/office/drawing/2014/main" id="{E6AA4391-BA29-4B4A-8417-94FFE9E4F19B}"/>
                </a:ext>
              </a:extLst>
            </p:cNvPr>
            <p:cNvCxnSpPr>
              <a:cxnSpLocks/>
            </p:cNvCxnSpPr>
            <p:nvPr/>
          </p:nvCxnSpPr>
          <p:spPr>
            <a:xfrm>
              <a:off x="5540939" y="3161798"/>
              <a:ext cx="2236273" cy="0"/>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73" name="Grupo 72">
            <a:extLst>
              <a:ext uri="{FF2B5EF4-FFF2-40B4-BE49-F238E27FC236}">
                <a16:creationId xmlns:a16="http://schemas.microsoft.com/office/drawing/2014/main" id="{83F689C6-7E07-42C6-A149-DDC82A5B7F21}"/>
              </a:ext>
            </a:extLst>
          </p:cNvPr>
          <p:cNvGrpSpPr/>
          <p:nvPr/>
        </p:nvGrpSpPr>
        <p:grpSpPr>
          <a:xfrm>
            <a:off x="6547537" y="311818"/>
            <a:ext cx="3918341" cy="3964162"/>
            <a:chOff x="5328250" y="2571749"/>
            <a:chExt cx="2448963" cy="2477601"/>
          </a:xfrm>
          <a:solidFill>
            <a:schemeClr val="accent5">
              <a:lumMod val="20000"/>
              <a:lumOff val="80000"/>
            </a:schemeClr>
          </a:solidFill>
        </p:grpSpPr>
        <p:sp>
          <p:nvSpPr>
            <p:cNvPr id="74" name="CuadroTexto 73">
              <a:extLst>
                <a:ext uri="{FF2B5EF4-FFF2-40B4-BE49-F238E27FC236}">
                  <a16:creationId xmlns:a16="http://schemas.microsoft.com/office/drawing/2014/main" id="{019B28C9-2E0C-414B-A8DA-8C1F2AD7853D}"/>
                </a:ext>
              </a:extLst>
            </p:cNvPr>
            <p:cNvSpPr txBox="1"/>
            <p:nvPr/>
          </p:nvSpPr>
          <p:spPr>
            <a:xfrm>
              <a:off x="5328250" y="2571749"/>
              <a:ext cx="2448963" cy="2477601"/>
            </a:xfrm>
            <a:prstGeom prst="rect">
              <a:avLst/>
            </a:prstGeom>
            <a:grpFill/>
            <a:ln>
              <a:solidFill>
                <a:srgbClr val="000000"/>
              </a:solidFill>
            </a:ln>
          </p:spPr>
          <p:txBody>
            <a:bodyPr wrap="square" rtlCol="0">
              <a:spAutoFit/>
            </a:bodyPr>
            <a:lstStyle/>
            <a:p>
              <a:pPr algn="ctr">
                <a:spcBef>
                  <a:spcPts val="960"/>
                </a:spcBef>
              </a:pPr>
              <a:r>
                <a:rPr lang="es-AR" sz="2880" dirty="0" err="1">
                  <a:latin typeface="Lato" panose="020F0502020204030203" pitchFamily="34" charset="0"/>
                </a:rPr>
                <a:t>PersonaDTO</a:t>
              </a:r>
              <a:endParaRPr lang="es-AR" sz="2880" dirty="0">
                <a:latin typeface="Lato" panose="020F0502020204030203" pitchFamily="34" charset="0"/>
              </a:endParaRPr>
            </a:p>
            <a:p>
              <a:pPr>
                <a:spcBef>
                  <a:spcPts val="960"/>
                </a:spcBef>
              </a:pPr>
              <a:r>
                <a:rPr lang="es-AR" sz="2880" dirty="0">
                  <a:latin typeface="Lato" panose="020F0502020204030203" pitchFamily="34" charset="0"/>
                </a:rPr>
                <a:t>- id: Long</a:t>
              </a:r>
            </a:p>
            <a:p>
              <a:pPr>
                <a:spcBef>
                  <a:spcPts val="960"/>
                </a:spcBef>
              </a:pPr>
              <a:r>
                <a:rPr lang="es-AR" sz="2880" dirty="0">
                  <a:latin typeface="Lato" panose="020F0502020204030203" pitchFamily="34" charset="0"/>
                </a:rPr>
                <a:t>- </a:t>
              </a:r>
              <a:r>
                <a:rPr lang="es-AR" sz="2880" dirty="0">
                  <a:solidFill>
                    <a:sysClr val="windowText" lastClr="000000"/>
                  </a:solidFill>
                  <a:latin typeface="Lato" panose="020F0502020204030203" pitchFamily="34" charset="0"/>
                </a:rPr>
                <a:t>nombre: </a:t>
              </a:r>
              <a:r>
                <a:rPr lang="es-AR" sz="2880" dirty="0" err="1">
                  <a:solidFill>
                    <a:sysClr val="windowText" lastClr="000000"/>
                  </a:solidFill>
                  <a:latin typeface="Lato" panose="020F0502020204030203" pitchFamily="34" charset="0"/>
                </a:rPr>
                <a:t>String</a:t>
              </a:r>
              <a:endParaRPr lang="es-AR" sz="2880" dirty="0">
                <a:solidFill>
                  <a:sysClr val="windowText" lastClr="000000"/>
                </a:solidFill>
                <a:latin typeface="Lato" panose="020F0502020204030203" pitchFamily="34" charset="0"/>
              </a:endParaRPr>
            </a:p>
            <a:p>
              <a:pPr>
                <a:spcBef>
                  <a:spcPts val="960"/>
                </a:spcBef>
              </a:pPr>
              <a:r>
                <a:rPr lang="es-AR" sz="2880" dirty="0">
                  <a:latin typeface="Lato" panose="020F0502020204030203" pitchFamily="34" charset="0"/>
                </a:rPr>
                <a:t>- apellido: </a:t>
              </a:r>
              <a:r>
                <a:rPr lang="es-AR" sz="2880" dirty="0" err="1">
                  <a:latin typeface="Lato" panose="020F0502020204030203" pitchFamily="34" charset="0"/>
                </a:rPr>
                <a:t>String</a:t>
              </a:r>
              <a:endParaRPr lang="es-AR" sz="2880" dirty="0">
                <a:latin typeface="Lato" panose="020F0502020204030203" pitchFamily="34" charset="0"/>
              </a:endParaRPr>
            </a:p>
            <a:p>
              <a:pPr>
                <a:spcBef>
                  <a:spcPts val="960"/>
                </a:spcBef>
              </a:pPr>
              <a:r>
                <a:rPr lang="es-AR" sz="2880" dirty="0">
                  <a:latin typeface="Lato" panose="020F0502020204030203" pitchFamily="34" charset="0"/>
                </a:rPr>
                <a:t>- dni: </a:t>
              </a:r>
              <a:r>
                <a:rPr lang="es-AR" sz="2880" dirty="0" err="1">
                  <a:latin typeface="Lato" panose="020F0502020204030203" pitchFamily="34" charset="0"/>
                </a:rPr>
                <a:t>int</a:t>
              </a:r>
              <a:endParaRPr lang="es-AR" sz="2880" dirty="0">
                <a:latin typeface="Lato" panose="020F0502020204030203" pitchFamily="34" charset="0"/>
              </a:endParaRPr>
            </a:p>
            <a:p>
              <a:pPr>
                <a:spcBef>
                  <a:spcPts val="960"/>
                </a:spcBef>
              </a:pPr>
              <a:r>
                <a:rPr lang="es-AR" sz="2880" dirty="0">
                  <a:latin typeface="Lato" panose="020F0502020204030203" pitchFamily="34" charset="0"/>
                </a:rPr>
                <a:t>- domicilio: Domicilio</a:t>
              </a:r>
            </a:p>
            <a:p>
              <a:pPr>
                <a:spcBef>
                  <a:spcPts val="960"/>
                </a:spcBef>
              </a:pPr>
              <a:r>
                <a:rPr lang="es-AR" sz="2880" dirty="0">
                  <a:latin typeface="Lato" panose="020F0502020204030203" pitchFamily="34" charset="0"/>
                </a:rPr>
                <a:t>- libros: </a:t>
              </a:r>
              <a:r>
                <a:rPr lang="es-AR" sz="2880" dirty="0" err="1">
                  <a:latin typeface="Lato" panose="020F0502020204030203" pitchFamily="34" charset="0"/>
                </a:rPr>
                <a:t>List</a:t>
              </a:r>
              <a:r>
                <a:rPr lang="es-AR" sz="2880" dirty="0">
                  <a:latin typeface="Lato" panose="020F0502020204030203" pitchFamily="34" charset="0"/>
                </a:rPr>
                <a:t>&lt;Libros&gt;</a:t>
              </a:r>
            </a:p>
          </p:txBody>
        </p:sp>
        <p:cxnSp>
          <p:nvCxnSpPr>
            <p:cNvPr id="75" name="Conector recto 74">
              <a:extLst>
                <a:ext uri="{FF2B5EF4-FFF2-40B4-BE49-F238E27FC236}">
                  <a16:creationId xmlns:a16="http://schemas.microsoft.com/office/drawing/2014/main" id="{ADEB1596-F2BE-4635-B298-E807F40BEF14}"/>
                </a:ext>
              </a:extLst>
            </p:cNvPr>
            <p:cNvCxnSpPr>
              <a:cxnSpLocks/>
            </p:cNvCxnSpPr>
            <p:nvPr/>
          </p:nvCxnSpPr>
          <p:spPr>
            <a:xfrm>
              <a:off x="5540940" y="2882665"/>
              <a:ext cx="2236273" cy="0"/>
            </a:xfrm>
            <a:prstGeom prst="line">
              <a:avLst/>
            </a:prstGeom>
            <a:grpFill/>
            <a:ln>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14" name="Grupo 13">
            <a:extLst>
              <a:ext uri="{FF2B5EF4-FFF2-40B4-BE49-F238E27FC236}">
                <a16:creationId xmlns:a16="http://schemas.microsoft.com/office/drawing/2014/main" id="{6F96C13A-00EC-4058-A7D4-9A4C6FC9D11C}"/>
              </a:ext>
            </a:extLst>
          </p:cNvPr>
          <p:cNvGrpSpPr/>
          <p:nvPr/>
        </p:nvGrpSpPr>
        <p:grpSpPr>
          <a:xfrm>
            <a:off x="5866278" y="5638454"/>
            <a:ext cx="3578037" cy="2249847"/>
            <a:chOff x="5540940" y="2571749"/>
            <a:chExt cx="2236273" cy="1169615"/>
          </a:xfrm>
        </p:grpSpPr>
        <p:sp>
          <p:nvSpPr>
            <p:cNvPr id="15" name="CuadroTexto 14">
              <a:extLst>
                <a:ext uri="{FF2B5EF4-FFF2-40B4-BE49-F238E27FC236}">
                  <a16:creationId xmlns:a16="http://schemas.microsoft.com/office/drawing/2014/main" id="{AC057AC8-87FC-4E4B-90B5-F6BE38C1E85C}"/>
                </a:ext>
              </a:extLst>
            </p:cNvPr>
            <p:cNvSpPr txBox="1"/>
            <p:nvPr/>
          </p:nvSpPr>
          <p:spPr>
            <a:xfrm>
              <a:off x="5540940" y="2571749"/>
              <a:ext cx="2236273" cy="1169615"/>
            </a:xfrm>
            <a:prstGeom prst="rect">
              <a:avLst/>
            </a:prstGeom>
            <a:solidFill>
              <a:schemeClr val="accent5">
                <a:lumMod val="20000"/>
                <a:lumOff val="80000"/>
              </a:schemeClr>
            </a:solidFill>
            <a:ln>
              <a:solidFill>
                <a:srgbClr val="000000"/>
              </a:solidFill>
            </a:ln>
          </p:spPr>
          <p:txBody>
            <a:bodyPr wrap="square" rtlCol="0">
              <a:spAutoFit/>
            </a:bodyPr>
            <a:lstStyle/>
            <a:p>
              <a:pPr algn="ctr">
                <a:spcBef>
                  <a:spcPts val="960"/>
                </a:spcBef>
              </a:pPr>
              <a:r>
                <a:rPr lang="es-AR" sz="2880" dirty="0" err="1">
                  <a:latin typeface="Lato" panose="020F0502020204030203" pitchFamily="34" charset="0"/>
                </a:rPr>
                <a:t>PersonaBasicaDTO</a:t>
              </a:r>
              <a:endParaRPr lang="es-AR" sz="2880" dirty="0">
                <a:latin typeface="Lato" panose="020F0502020204030203" pitchFamily="34" charset="0"/>
              </a:endParaRPr>
            </a:p>
            <a:p>
              <a:pPr>
                <a:spcBef>
                  <a:spcPts val="960"/>
                </a:spcBef>
              </a:pPr>
              <a:r>
                <a:rPr lang="es-AR" sz="2880" dirty="0">
                  <a:latin typeface="Lato" panose="020F0502020204030203" pitchFamily="34" charset="0"/>
                </a:rPr>
                <a:t>- id: Long</a:t>
              </a:r>
            </a:p>
            <a:p>
              <a:pPr>
                <a:spcBef>
                  <a:spcPts val="960"/>
                </a:spcBef>
              </a:pPr>
              <a:r>
                <a:rPr lang="es-AR" sz="2880" dirty="0">
                  <a:latin typeface="Lato" panose="020F0502020204030203" pitchFamily="34" charset="0"/>
                </a:rPr>
                <a:t>- </a:t>
              </a:r>
              <a:r>
                <a:rPr lang="es-AR" sz="2880" dirty="0">
                  <a:solidFill>
                    <a:sysClr val="windowText" lastClr="000000"/>
                  </a:solidFill>
                  <a:latin typeface="Lato" panose="020F0502020204030203" pitchFamily="34" charset="0"/>
                </a:rPr>
                <a:t>nombre: </a:t>
              </a:r>
              <a:r>
                <a:rPr lang="es-AR" sz="2880" dirty="0" err="1">
                  <a:solidFill>
                    <a:sysClr val="windowText" lastClr="000000"/>
                  </a:solidFill>
                  <a:latin typeface="Lato" panose="020F0502020204030203" pitchFamily="34" charset="0"/>
                </a:rPr>
                <a:t>String</a:t>
              </a:r>
              <a:endParaRPr lang="es-AR" sz="2880" dirty="0">
                <a:solidFill>
                  <a:sysClr val="windowText" lastClr="000000"/>
                </a:solidFill>
                <a:latin typeface="Lato" panose="020F0502020204030203" pitchFamily="34" charset="0"/>
              </a:endParaRPr>
            </a:p>
            <a:p>
              <a:pPr>
                <a:spcBef>
                  <a:spcPts val="960"/>
                </a:spcBef>
              </a:pPr>
              <a:r>
                <a:rPr lang="es-AR" sz="2880" dirty="0">
                  <a:latin typeface="Lato" panose="020F0502020204030203" pitchFamily="34" charset="0"/>
                </a:rPr>
                <a:t>- apellido: </a:t>
              </a:r>
              <a:r>
                <a:rPr lang="es-AR" sz="2880" dirty="0" err="1">
                  <a:latin typeface="Lato" panose="020F0502020204030203" pitchFamily="34" charset="0"/>
                </a:rPr>
                <a:t>String</a:t>
              </a:r>
              <a:endParaRPr lang="es-AR" sz="2880" dirty="0">
                <a:latin typeface="Lato" panose="020F0502020204030203" pitchFamily="34" charset="0"/>
              </a:endParaRPr>
            </a:p>
          </p:txBody>
        </p:sp>
        <p:cxnSp>
          <p:nvCxnSpPr>
            <p:cNvPr id="16" name="Conector recto 15">
              <a:extLst>
                <a:ext uri="{FF2B5EF4-FFF2-40B4-BE49-F238E27FC236}">
                  <a16:creationId xmlns:a16="http://schemas.microsoft.com/office/drawing/2014/main" id="{034B7A70-F07C-400E-BA6E-74F37ABE06CE}"/>
                </a:ext>
              </a:extLst>
            </p:cNvPr>
            <p:cNvCxnSpPr>
              <a:cxnSpLocks/>
            </p:cNvCxnSpPr>
            <p:nvPr/>
          </p:nvCxnSpPr>
          <p:spPr>
            <a:xfrm>
              <a:off x="5540940" y="2882665"/>
              <a:ext cx="2236273" cy="0"/>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cxnSp>
        <p:nvCxnSpPr>
          <p:cNvPr id="3" name="Conector recto de flecha 2">
            <a:extLst>
              <a:ext uri="{FF2B5EF4-FFF2-40B4-BE49-F238E27FC236}">
                <a16:creationId xmlns:a16="http://schemas.microsoft.com/office/drawing/2014/main" id="{2FDD7454-48A5-4157-9107-4BB232746FB4}"/>
              </a:ext>
            </a:extLst>
          </p:cNvPr>
          <p:cNvCxnSpPr>
            <a:cxnSpLocks/>
            <a:stCxn id="6" idx="3"/>
            <a:endCxn id="15" idx="0"/>
          </p:cNvCxnSpPr>
          <p:nvPr/>
        </p:nvCxnSpPr>
        <p:spPr>
          <a:xfrm>
            <a:off x="4301859" y="3688594"/>
            <a:ext cx="3353438" cy="19498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60706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AC785123-D34A-4DDD-93C7-30C19A6D95D7}"/>
              </a:ext>
            </a:extLst>
          </p:cNvPr>
          <p:cNvPicPr>
            <a:picLocks noChangeAspect="1"/>
          </p:cNvPicPr>
          <p:nvPr/>
        </p:nvPicPr>
        <p:blipFill rotWithShape="1">
          <a:blip r:embed="rId2"/>
          <a:srcRect l="40524" t="62509" r="4337" b="4683"/>
          <a:stretch/>
        </p:blipFill>
        <p:spPr>
          <a:xfrm>
            <a:off x="4088812" y="693017"/>
            <a:ext cx="6452776" cy="2294664"/>
          </a:xfrm>
          <a:prstGeom prst="rect">
            <a:avLst/>
          </a:prstGeom>
        </p:spPr>
      </p:pic>
      <p:grpSp>
        <p:nvGrpSpPr>
          <p:cNvPr id="5" name="Grupo 4">
            <a:extLst>
              <a:ext uri="{FF2B5EF4-FFF2-40B4-BE49-F238E27FC236}">
                <a16:creationId xmlns:a16="http://schemas.microsoft.com/office/drawing/2014/main" id="{9A202DC2-A462-4495-A5A5-65C780951D6D}"/>
              </a:ext>
            </a:extLst>
          </p:cNvPr>
          <p:cNvGrpSpPr/>
          <p:nvPr/>
        </p:nvGrpSpPr>
        <p:grpSpPr>
          <a:xfrm>
            <a:off x="8565205" y="4268435"/>
            <a:ext cx="3059542" cy="2506326"/>
            <a:chOff x="996214" y="368909"/>
            <a:chExt cx="1912214" cy="1566454"/>
          </a:xfrm>
          <a:solidFill>
            <a:schemeClr val="accent5">
              <a:lumMod val="20000"/>
              <a:lumOff val="80000"/>
            </a:schemeClr>
          </a:solidFill>
        </p:grpSpPr>
        <p:sp>
          <p:nvSpPr>
            <p:cNvPr id="6" name="CuadroTexto 5">
              <a:extLst>
                <a:ext uri="{FF2B5EF4-FFF2-40B4-BE49-F238E27FC236}">
                  <a16:creationId xmlns:a16="http://schemas.microsoft.com/office/drawing/2014/main" id="{51FBD4F8-F1BB-48F1-96E7-91C0A31A8230}"/>
                </a:ext>
              </a:extLst>
            </p:cNvPr>
            <p:cNvSpPr txBox="1"/>
            <p:nvPr/>
          </p:nvSpPr>
          <p:spPr>
            <a:xfrm>
              <a:off x="996214" y="368909"/>
              <a:ext cx="1912214" cy="1566454"/>
            </a:xfrm>
            <a:prstGeom prst="rect">
              <a:avLst/>
            </a:prstGeom>
            <a:grpFill/>
            <a:ln>
              <a:solidFill>
                <a:srgbClr val="000000"/>
              </a:solidFill>
            </a:ln>
          </p:spPr>
          <p:txBody>
            <a:bodyPr wrap="square" rtlCol="0">
              <a:spAutoFit/>
            </a:bodyPr>
            <a:lstStyle/>
            <a:p>
              <a:pPr algn="ctr">
                <a:spcBef>
                  <a:spcPts val="960"/>
                </a:spcBef>
              </a:pPr>
              <a:r>
                <a:rPr lang="es-AR" sz="1920" dirty="0" err="1">
                  <a:latin typeface="Lato" panose="020F0502020204030203" pitchFamily="34" charset="0"/>
                </a:rPr>
                <a:t>AutorLibroDTO</a:t>
              </a:r>
              <a:endParaRPr lang="es-AR" sz="1920" dirty="0">
                <a:latin typeface="Lato" panose="020F0502020204030203" pitchFamily="34" charset="0"/>
              </a:endParaRPr>
            </a:p>
            <a:p>
              <a:pPr>
                <a:spcBef>
                  <a:spcPts val="960"/>
                </a:spcBef>
              </a:pPr>
              <a:r>
                <a:rPr lang="es-AR" sz="1920" dirty="0">
                  <a:latin typeface="Lato" panose="020F0502020204030203" pitchFamily="34" charset="0"/>
                </a:rPr>
                <a:t>- id: Long</a:t>
              </a:r>
            </a:p>
            <a:p>
              <a:pPr>
                <a:spcBef>
                  <a:spcPts val="960"/>
                </a:spcBef>
              </a:pPr>
              <a:r>
                <a:rPr lang="es-AR" sz="1920" dirty="0">
                  <a:latin typeface="Lato" panose="020F0502020204030203" pitchFamily="34" charset="0"/>
                </a:rPr>
                <a:t>- </a:t>
              </a:r>
              <a:r>
                <a:rPr lang="es-AR" sz="1920" dirty="0">
                  <a:solidFill>
                    <a:sysClr val="windowText" lastClr="000000"/>
                  </a:solidFill>
                  <a:latin typeface="Lato" panose="020F0502020204030203" pitchFamily="34" charset="0"/>
                </a:rPr>
                <a:t>nombre: </a:t>
              </a:r>
              <a:r>
                <a:rPr lang="es-AR" sz="1920" dirty="0" err="1">
                  <a:solidFill>
                    <a:sysClr val="windowText" lastClr="000000"/>
                  </a:solidFill>
                  <a:latin typeface="Lato" panose="020F0502020204030203" pitchFamily="34" charset="0"/>
                </a:rPr>
                <a:t>String</a:t>
              </a:r>
              <a:endParaRPr lang="es-AR" sz="1920" dirty="0">
                <a:solidFill>
                  <a:sysClr val="windowText" lastClr="000000"/>
                </a:solidFill>
                <a:latin typeface="Lato" panose="020F0502020204030203" pitchFamily="34" charset="0"/>
              </a:endParaRPr>
            </a:p>
            <a:p>
              <a:pPr>
                <a:spcBef>
                  <a:spcPts val="960"/>
                </a:spcBef>
              </a:pPr>
              <a:r>
                <a:rPr lang="es-AR" sz="1920" dirty="0">
                  <a:latin typeface="Lato" panose="020F0502020204030203" pitchFamily="34" charset="0"/>
                </a:rPr>
                <a:t>- apellido: </a:t>
              </a:r>
              <a:r>
                <a:rPr lang="es-AR" sz="1920" dirty="0" err="1">
                  <a:latin typeface="Lato" panose="020F0502020204030203" pitchFamily="34" charset="0"/>
                </a:rPr>
                <a:t>String</a:t>
              </a:r>
              <a:endParaRPr lang="es-AR" sz="1920" dirty="0">
                <a:latin typeface="Lato" panose="020F0502020204030203" pitchFamily="34" charset="0"/>
              </a:endParaRPr>
            </a:p>
            <a:p>
              <a:pPr>
                <a:spcBef>
                  <a:spcPts val="960"/>
                </a:spcBef>
              </a:pPr>
              <a:r>
                <a:rPr lang="es-AR" sz="1920" dirty="0">
                  <a:latin typeface="Lato" panose="020F0502020204030203" pitchFamily="34" charset="0"/>
                </a:rPr>
                <a:t>- </a:t>
              </a:r>
              <a:r>
                <a:rPr lang="es-AR" sz="1920" dirty="0" err="1">
                  <a:latin typeface="Lato" panose="020F0502020204030203" pitchFamily="34" charset="0"/>
                </a:rPr>
                <a:t>biografia</a:t>
              </a:r>
              <a:r>
                <a:rPr lang="es-AR" sz="1920" dirty="0">
                  <a:latin typeface="Lato" panose="020F0502020204030203" pitchFamily="34" charset="0"/>
                </a:rPr>
                <a:t>: </a:t>
              </a:r>
              <a:r>
                <a:rPr lang="es-AR" sz="1920" dirty="0" err="1">
                  <a:latin typeface="Lato" panose="020F0502020204030203" pitchFamily="34" charset="0"/>
                </a:rPr>
                <a:t>String</a:t>
              </a:r>
              <a:endParaRPr lang="es-AR" sz="1920" dirty="0">
                <a:latin typeface="Lato" panose="020F0502020204030203" pitchFamily="34" charset="0"/>
              </a:endParaRPr>
            </a:p>
            <a:p>
              <a:pPr>
                <a:spcBef>
                  <a:spcPts val="960"/>
                </a:spcBef>
              </a:pPr>
              <a:r>
                <a:rPr lang="es-AR" sz="1920" dirty="0">
                  <a:latin typeface="Lato" panose="020F0502020204030203" pitchFamily="34" charset="0"/>
                </a:rPr>
                <a:t>- libros: </a:t>
              </a:r>
              <a:r>
                <a:rPr lang="es-AR" sz="1920" dirty="0" err="1">
                  <a:latin typeface="Lato" panose="020F0502020204030203" pitchFamily="34" charset="0"/>
                </a:rPr>
                <a:t>List</a:t>
              </a:r>
              <a:r>
                <a:rPr lang="es-AR" sz="1920" dirty="0">
                  <a:latin typeface="Lato" panose="020F0502020204030203" pitchFamily="34" charset="0"/>
                </a:rPr>
                <a:t>&lt;Libros&gt;</a:t>
              </a:r>
            </a:p>
          </p:txBody>
        </p:sp>
        <p:cxnSp>
          <p:nvCxnSpPr>
            <p:cNvPr id="7" name="Conector recto 6">
              <a:extLst>
                <a:ext uri="{FF2B5EF4-FFF2-40B4-BE49-F238E27FC236}">
                  <a16:creationId xmlns:a16="http://schemas.microsoft.com/office/drawing/2014/main" id="{139B4DB8-499C-4F3F-89B9-097C2B7613DA}"/>
                </a:ext>
              </a:extLst>
            </p:cNvPr>
            <p:cNvCxnSpPr>
              <a:cxnSpLocks/>
            </p:cNvCxnSpPr>
            <p:nvPr/>
          </p:nvCxnSpPr>
          <p:spPr>
            <a:xfrm>
              <a:off x="996214" y="640446"/>
              <a:ext cx="1912214" cy="0"/>
            </a:xfrm>
            <a:prstGeom prst="line">
              <a:avLst/>
            </a:prstGeom>
            <a:grpFill/>
            <a:ln>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8" name="CuadroTexto 7">
            <a:extLst>
              <a:ext uri="{FF2B5EF4-FFF2-40B4-BE49-F238E27FC236}">
                <a16:creationId xmlns:a16="http://schemas.microsoft.com/office/drawing/2014/main" id="{C55BAF55-351A-4D06-9EA7-F3ABE5EE0CF3}"/>
              </a:ext>
            </a:extLst>
          </p:cNvPr>
          <p:cNvSpPr txBox="1"/>
          <p:nvPr/>
        </p:nvSpPr>
        <p:spPr>
          <a:xfrm>
            <a:off x="2464067" y="4442921"/>
            <a:ext cx="3059542" cy="535531"/>
          </a:xfrm>
          <a:prstGeom prst="rect">
            <a:avLst/>
          </a:prstGeom>
          <a:solidFill>
            <a:schemeClr val="accent3">
              <a:lumMod val="60000"/>
              <a:lumOff val="40000"/>
            </a:schemeClr>
          </a:solidFill>
        </p:spPr>
        <p:txBody>
          <a:bodyPr wrap="square" rtlCol="0">
            <a:spAutoFit/>
          </a:bodyPr>
          <a:lstStyle/>
          <a:p>
            <a:pPr algn="ctr"/>
            <a:r>
              <a:rPr lang="es-AR" sz="2880" dirty="0">
                <a:latin typeface="Lato" panose="020F0502020204030203" pitchFamily="34" charset="0"/>
              </a:rPr>
              <a:t>Autor</a:t>
            </a:r>
          </a:p>
        </p:txBody>
      </p:sp>
      <p:sp>
        <p:nvSpPr>
          <p:cNvPr id="9" name="CuadroTexto 8">
            <a:extLst>
              <a:ext uri="{FF2B5EF4-FFF2-40B4-BE49-F238E27FC236}">
                <a16:creationId xmlns:a16="http://schemas.microsoft.com/office/drawing/2014/main" id="{1EC20752-CD48-43EF-AD6A-8F1E5619E862}"/>
              </a:ext>
            </a:extLst>
          </p:cNvPr>
          <p:cNvSpPr txBox="1"/>
          <p:nvPr/>
        </p:nvSpPr>
        <p:spPr>
          <a:xfrm>
            <a:off x="2464067" y="5898160"/>
            <a:ext cx="3059542" cy="978729"/>
          </a:xfrm>
          <a:prstGeom prst="rect">
            <a:avLst/>
          </a:prstGeom>
          <a:solidFill>
            <a:schemeClr val="accent3">
              <a:lumMod val="60000"/>
              <a:lumOff val="40000"/>
            </a:schemeClr>
          </a:solidFill>
        </p:spPr>
        <p:txBody>
          <a:bodyPr wrap="square" rtlCol="0">
            <a:spAutoFit/>
          </a:bodyPr>
          <a:lstStyle/>
          <a:p>
            <a:pPr algn="ctr"/>
            <a:r>
              <a:rPr lang="es-AR" sz="2880" dirty="0">
                <a:latin typeface="Lato" panose="020F0502020204030203" pitchFamily="34" charset="0"/>
              </a:rPr>
              <a:t>Lista de Libros que hizo el autor</a:t>
            </a:r>
          </a:p>
        </p:txBody>
      </p:sp>
      <p:sp>
        <p:nvSpPr>
          <p:cNvPr id="10" name="Elipse 9">
            <a:extLst>
              <a:ext uri="{FF2B5EF4-FFF2-40B4-BE49-F238E27FC236}">
                <a16:creationId xmlns:a16="http://schemas.microsoft.com/office/drawing/2014/main" id="{792919D6-7A18-4973-A509-3CE1C0756E33}"/>
              </a:ext>
            </a:extLst>
          </p:cNvPr>
          <p:cNvSpPr/>
          <p:nvPr/>
        </p:nvSpPr>
        <p:spPr>
          <a:xfrm>
            <a:off x="3751282" y="5166540"/>
            <a:ext cx="485112" cy="4924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3200" dirty="0">
                <a:solidFill>
                  <a:srgbClr val="FFFFFF"/>
                </a:solidFill>
              </a:rPr>
              <a:t>+</a:t>
            </a:r>
          </a:p>
        </p:txBody>
      </p:sp>
      <p:cxnSp>
        <p:nvCxnSpPr>
          <p:cNvPr id="12" name="Conector recto de flecha 11">
            <a:extLst>
              <a:ext uri="{FF2B5EF4-FFF2-40B4-BE49-F238E27FC236}">
                <a16:creationId xmlns:a16="http://schemas.microsoft.com/office/drawing/2014/main" id="{EDE7DCB0-2BD6-489F-A641-EE7A361DDE72}"/>
              </a:ext>
            </a:extLst>
          </p:cNvPr>
          <p:cNvCxnSpPr>
            <a:stCxn id="10" idx="6"/>
          </p:cNvCxnSpPr>
          <p:nvPr/>
        </p:nvCxnSpPr>
        <p:spPr>
          <a:xfrm flipV="1">
            <a:off x="4236394" y="5412761"/>
            <a:ext cx="4172237"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CuadroTexto 12">
            <a:extLst>
              <a:ext uri="{FF2B5EF4-FFF2-40B4-BE49-F238E27FC236}">
                <a16:creationId xmlns:a16="http://schemas.microsoft.com/office/drawing/2014/main" id="{823F6CFA-0034-45AC-8964-7C80ECCB5AB9}"/>
              </a:ext>
            </a:extLst>
          </p:cNvPr>
          <p:cNvSpPr txBox="1"/>
          <p:nvPr/>
        </p:nvSpPr>
        <p:spPr>
          <a:xfrm>
            <a:off x="1062629" y="1108831"/>
            <a:ext cx="2510269" cy="1865126"/>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s-AR" sz="2880" dirty="0">
                <a:solidFill>
                  <a:srgbClr val="FFFFFF"/>
                </a:solidFill>
              </a:rPr>
              <a:t>Contener información de múltiples fuentes</a:t>
            </a:r>
          </a:p>
        </p:txBody>
      </p:sp>
    </p:spTree>
    <p:extLst>
      <p:ext uri="{BB962C8B-B14F-4D97-AF65-F5344CB8AC3E}">
        <p14:creationId xmlns:p14="http://schemas.microsoft.com/office/powerpoint/2010/main" val="9627285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908788AF-D39C-45DE-B05D-8CE21985762A}"/>
              </a:ext>
            </a:extLst>
          </p:cNvPr>
          <p:cNvSpPr>
            <a:spLocks noGrp="1"/>
          </p:cNvSpPr>
          <p:nvPr>
            <p:ph type="body" idx="1"/>
          </p:nvPr>
        </p:nvSpPr>
        <p:spPr>
          <a:xfrm>
            <a:off x="1475280" y="987154"/>
            <a:ext cx="11679840" cy="552310"/>
          </a:xfrm>
        </p:spPr>
        <p:txBody>
          <a:bodyPr/>
          <a:lstStyle/>
          <a:p>
            <a:pPr marL="243840" indent="0">
              <a:buNone/>
            </a:pPr>
            <a:r>
              <a:rPr lang="es-AR" dirty="0"/>
              <a:t>Para poder trabajar con la base de datos es necesario mapear los datos del DTO a los de una Entidad</a:t>
            </a:r>
          </a:p>
        </p:txBody>
      </p:sp>
      <p:grpSp>
        <p:nvGrpSpPr>
          <p:cNvPr id="4" name="Grupo 3">
            <a:extLst>
              <a:ext uri="{FF2B5EF4-FFF2-40B4-BE49-F238E27FC236}">
                <a16:creationId xmlns:a16="http://schemas.microsoft.com/office/drawing/2014/main" id="{16D91F34-64CE-472F-8757-4BED84A10EDC}"/>
              </a:ext>
            </a:extLst>
          </p:cNvPr>
          <p:cNvGrpSpPr/>
          <p:nvPr/>
        </p:nvGrpSpPr>
        <p:grpSpPr>
          <a:xfrm>
            <a:off x="1475280" y="2058204"/>
            <a:ext cx="2376784" cy="2284728"/>
            <a:chOff x="1275346" y="477963"/>
            <a:chExt cx="1912214" cy="1427955"/>
          </a:xfrm>
        </p:grpSpPr>
        <p:sp>
          <p:nvSpPr>
            <p:cNvPr id="5" name="CuadroTexto 4">
              <a:extLst>
                <a:ext uri="{FF2B5EF4-FFF2-40B4-BE49-F238E27FC236}">
                  <a16:creationId xmlns:a16="http://schemas.microsoft.com/office/drawing/2014/main" id="{DE163BFF-9B24-46A8-8316-375A70C04C19}"/>
                </a:ext>
              </a:extLst>
            </p:cNvPr>
            <p:cNvSpPr txBox="1"/>
            <p:nvPr/>
          </p:nvSpPr>
          <p:spPr>
            <a:xfrm>
              <a:off x="1275346" y="477963"/>
              <a:ext cx="1912214" cy="1427955"/>
            </a:xfrm>
            <a:prstGeom prst="rect">
              <a:avLst/>
            </a:prstGeom>
            <a:noFill/>
            <a:ln>
              <a:solidFill>
                <a:srgbClr val="000000"/>
              </a:solidFill>
            </a:ln>
          </p:spPr>
          <p:txBody>
            <a:bodyPr wrap="square" rtlCol="0">
              <a:spAutoFit/>
            </a:bodyPr>
            <a:lstStyle/>
            <a:p>
              <a:pPr algn="ctr">
                <a:spcBef>
                  <a:spcPts val="960"/>
                </a:spcBef>
              </a:pPr>
              <a:r>
                <a:rPr lang="es-AR" sz="1680" dirty="0">
                  <a:latin typeface="Lato" panose="020F0502020204030203" pitchFamily="34" charset="0"/>
                </a:rPr>
                <a:t>Persona</a:t>
              </a:r>
            </a:p>
            <a:p>
              <a:pPr>
                <a:spcBef>
                  <a:spcPts val="960"/>
                </a:spcBef>
              </a:pPr>
              <a:r>
                <a:rPr lang="es-AR" sz="1680" dirty="0">
                  <a:latin typeface="Lato" panose="020F0502020204030203" pitchFamily="34" charset="0"/>
                </a:rPr>
                <a:t>- id: Long</a:t>
              </a:r>
            </a:p>
            <a:p>
              <a:pPr>
                <a:spcBef>
                  <a:spcPts val="960"/>
                </a:spcBef>
              </a:pPr>
              <a:r>
                <a:rPr lang="es-AR" sz="1680" dirty="0">
                  <a:latin typeface="Lato" panose="020F0502020204030203" pitchFamily="34" charset="0"/>
                </a:rPr>
                <a:t>- </a:t>
              </a:r>
              <a:r>
                <a:rPr lang="es-AR" sz="1680" dirty="0">
                  <a:solidFill>
                    <a:sysClr val="windowText" lastClr="000000"/>
                  </a:solidFill>
                  <a:latin typeface="Lato" panose="020F0502020204030203" pitchFamily="34" charset="0"/>
                </a:rPr>
                <a:t>nombre: </a:t>
              </a:r>
              <a:r>
                <a:rPr lang="es-AR" sz="1680" dirty="0" err="1">
                  <a:solidFill>
                    <a:sysClr val="windowText" lastClr="000000"/>
                  </a:solidFill>
                  <a:latin typeface="Lato" panose="020F0502020204030203" pitchFamily="34" charset="0"/>
                </a:rPr>
                <a:t>String</a:t>
              </a:r>
              <a:endParaRPr lang="es-AR" sz="1680" dirty="0">
                <a:solidFill>
                  <a:sysClr val="windowText" lastClr="000000"/>
                </a:solidFill>
                <a:latin typeface="Lato" panose="020F0502020204030203" pitchFamily="34" charset="0"/>
              </a:endParaRPr>
            </a:p>
            <a:p>
              <a:pPr>
                <a:spcBef>
                  <a:spcPts val="960"/>
                </a:spcBef>
              </a:pPr>
              <a:r>
                <a:rPr lang="es-AR" sz="1680" dirty="0">
                  <a:latin typeface="Lato" panose="020F0502020204030203" pitchFamily="34" charset="0"/>
                </a:rPr>
                <a:t>- apellido: </a:t>
              </a:r>
              <a:r>
                <a:rPr lang="es-AR" sz="1680" dirty="0" err="1">
                  <a:latin typeface="Lato" panose="020F0502020204030203" pitchFamily="34" charset="0"/>
                </a:rPr>
                <a:t>String</a:t>
              </a:r>
              <a:endParaRPr lang="es-AR" sz="1680" dirty="0">
                <a:latin typeface="Lato" panose="020F0502020204030203" pitchFamily="34" charset="0"/>
              </a:endParaRPr>
            </a:p>
            <a:p>
              <a:pPr>
                <a:spcBef>
                  <a:spcPts val="960"/>
                </a:spcBef>
              </a:pPr>
              <a:r>
                <a:rPr lang="es-AR" sz="1680" dirty="0">
                  <a:latin typeface="Lato" panose="020F0502020204030203" pitchFamily="34" charset="0"/>
                </a:rPr>
                <a:t>- dni: </a:t>
              </a:r>
              <a:r>
                <a:rPr lang="es-AR" sz="1680" dirty="0" err="1">
                  <a:latin typeface="Lato" panose="020F0502020204030203" pitchFamily="34" charset="0"/>
                </a:rPr>
                <a:t>int</a:t>
              </a:r>
              <a:endParaRPr lang="es-AR" sz="1680" dirty="0">
                <a:latin typeface="Lato" panose="020F0502020204030203" pitchFamily="34" charset="0"/>
              </a:endParaRPr>
            </a:p>
            <a:p>
              <a:pPr>
                <a:spcBef>
                  <a:spcPts val="960"/>
                </a:spcBef>
              </a:pPr>
              <a:r>
                <a:rPr lang="es-AR" sz="1680" dirty="0">
                  <a:latin typeface="Lato" panose="020F0502020204030203" pitchFamily="34" charset="0"/>
                </a:rPr>
                <a:t>- domicilio: Domicilio</a:t>
              </a:r>
            </a:p>
          </p:txBody>
        </p:sp>
        <p:cxnSp>
          <p:nvCxnSpPr>
            <p:cNvPr id="6" name="Conector recto 5">
              <a:extLst>
                <a:ext uri="{FF2B5EF4-FFF2-40B4-BE49-F238E27FC236}">
                  <a16:creationId xmlns:a16="http://schemas.microsoft.com/office/drawing/2014/main" id="{77724875-F4C6-4623-B642-541BBEF656BE}"/>
                </a:ext>
              </a:extLst>
            </p:cNvPr>
            <p:cNvCxnSpPr>
              <a:cxnSpLocks/>
            </p:cNvCxnSpPr>
            <p:nvPr/>
          </p:nvCxnSpPr>
          <p:spPr>
            <a:xfrm>
              <a:off x="1275346" y="760941"/>
              <a:ext cx="1912214" cy="0"/>
            </a:xfrm>
            <a:prstGeom prst="line">
              <a:avLst/>
            </a:prstGeom>
            <a:ln>
              <a:solidFill>
                <a:srgbClr val="000000"/>
              </a:solidFill>
            </a:ln>
          </p:spPr>
          <p:style>
            <a:lnRef idx="1">
              <a:schemeClr val="accent1"/>
            </a:lnRef>
            <a:fillRef idx="0">
              <a:schemeClr val="accent1"/>
            </a:fillRef>
            <a:effectRef idx="0">
              <a:schemeClr val="accent1"/>
            </a:effectRef>
            <a:fontRef idx="minor">
              <a:schemeClr val="tx1"/>
            </a:fontRef>
          </p:style>
        </p:cxnSp>
      </p:grpSp>
      <p:cxnSp>
        <p:nvCxnSpPr>
          <p:cNvPr id="7" name="Conector recto de flecha 6">
            <a:extLst>
              <a:ext uri="{FF2B5EF4-FFF2-40B4-BE49-F238E27FC236}">
                <a16:creationId xmlns:a16="http://schemas.microsoft.com/office/drawing/2014/main" id="{E7A7032A-868C-49E4-9E20-5BF1507D1E80}"/>
              </a:ext>
            </a:extLst>
          </p:cNvPr>
          <p:cNvCxnSpPr>
            <a:cxnSpLocks/>
            <a:stCxn id="5" idx="2"/>
            <a:endCxn id="9" idx="0"/>
          </p:cNvCxnSpPr>
          <p:nvPr/>
        </p:nvCxnSpPr>
        <p:spPr>
          <a:xfrm>
            <a:off x="2663672" y="4342932"/>
            <a:ext cx="0" cy="973881"/>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grpSp>
        <p:nvGrpSpPr>
          <p:cNvPr id="8" name="Grupo 7">
            <a:extLst>
              <a:ext uri="{FF2B5EF4-FFF2-40B4-BE49-F238E27FC236}">
                <a16:creationId xmlns:a16="http://schemas.microsoft.com/office/drawing/2014/main" id="{A2141917-7562-4E90-B156-29BF9C678A8E}"/>
              </a:ext>
            </a:extLst>
          </p:cNvPr>
          <p:cNvGrpSpPr/>
          <p:nvPr/>
        </p:nvGrpSpPr>
        <p:grpSpPr>
          <a:xfrm>
            <a:off x="1475280" y="5316813"/>
            <a:ext cx="2376784" cy="1511182"/>
            <a:chOff x="5540940" y="2571749"/>
            <a:chExt cx="2236273" cy="944489"/>
          </a:xfrm>
          <a:solidFill>
            <a:schemeClr val="accent5">
              <a:lumMod val="20000"/>
              <a:lumOff val="80000"/>
            </a:schemeClr>
          </a:solidFill>
        </p:grpSpPr>
        <p:sp>
          <p:nvSpPr>
            <p:cNvPr id="9" name="CuadroTexto 8">
              <a:extLst>
                <a:ext uri="{FF2B5EF4-FFF2-40B4-BE49-F238E27FC236}">
                  <a16:creationId xmlns:a16="http://schemas.microsoft.com/office/drawing/2014/main" id="{90ED8EE4-3910-4FB7-A0F7-46D9CA4CAF60}"/>
                </a:ext>
              </a:extLst>
            </p:cNvPr>
            <p:cNvSpPr txBox="1"/>
            <p:nvPr/>
          </p:nvSpPr>
          <p:spPr>
            <a:xfrm>
              <a:off x="5540940" y="2571749"/>
              <a:ext cx="2236273" cy="944489"/>
            </a:xfrm>
            <a:prstGeom prst="rect">
              <a:avLst/>
            </a:prstGeom>
            <a:grpFill/>
            <a:ln>
              <a:solidFill>
                <a:srgbClr val="000000"/>
              </a:solidFill>
            </a:ln>
          </p:spPr>
          <p:txBody>
            <a:bodyPr wrap="square" rtlCol="0">
              <a:spAutoFit/>
            </a:bodyPr>
            <a:lstStyle/>
            <a:p>
              <a:pPr algn="ctr">
                <a:spcBef>
                  <a:spcPts val="960"/>
                </a:spcBef>
              </a:pPr>
              <a:r>
                <a:rPr lang="es-AR" sz="1680" dirty="0" err="1">
                  <a:latin typeface="Lato" panose="020F0502020204030203" pitchFamily="34" charset="0"/>
                </a:rPr>
                <a:t>PersonaBasicaDTO</a:t>
              </a:r>
              <a:endParaRPr lang="es-AR" sz="1680" dirty="0">
                <a:latin typeface="Lato" panose="020F0502020204030203" pitchFamily="34" charset="0"/>
              </a:endParaRPr>
            </a:p>
            <a:p>
              <a:pPr>
                <a:spcBef>
                  <a:spcPts val="960"/>
                </a:spcBef>
              </a:pPr>
              <a:r>
                <a:rPr lang="es-AR" sz="1680" dirty="0">
                  <a:latin typeface="Lato" panose="020F0502020204030203" pitchFamily="34" charset="0"/>
                </a:rPr>
                <a:t>- id: Long</a:t>
              </a:r>
            </a:p>
            <a:p>
              <a:pPr>
                <a:spcBef>
                  <a:spcPts val="960"/>
                </a:spcBef>
              </a:pPr>
              <a:r>
                <a:rPr lang="es-AR" sz="1680" dirty="0">
                  <a:latin typeface="Lato" panose="020F0502020204030203" pitchFamily="34" charset="0"/>
                </a:rPr>
                <a:t>- </a:t>
              </a:r>
              <a:r>
                <a:rPr lang="es-AR" sz="1680" dirty="0">
                  <a:solidFill>
                    <a:sysClr val="windowText" lastClr="000000"/>
                  </a:solidFill>
                  <a:latin typeface="Lato" panose="020F0502020204030203" pitchFamily="34" charset="0"/>
                </a:rPr>
                <a:t>nombre: </a:t>
              </a:r>
              <a:r>
                <a:rPr lang="es-AR" sz="1680" dirty="0" err="1">
                  <a:solidFill>
                    <a:sysClr val="windowText" lastClr="000000"/>
                  </a:solidFill>
                  <a:latin typeface="Lato" panose="020F0502020204030203" pitchFamily="34" charset="0"/>
                </a:rPr>
                <a:t>String</a:t>
              </a:r>
              <a:endParaRPr lang="es-AR" sz="1680" dirty="0">
                <a:solidFill>
                  <a:sysClr val="windowText" lastClr="000000"/>
                </a:solidFill>
                <a:latin typeface="Lato" panose="020F0502020204030203" pitchFamily="34" charset="0"/>
              </a:endParaRPr>
            </a:p>
            <a:p>
              <a:pPr>
                <a:spcBef>
                  <a:spcPts val="960"/>
                </a:spcBef>
              </a:pPr>
              <a:r>
                <a:rPr lang="es-AR" sz="1680" dirty="0">
                  <a:latin typeface="Lato" panose="020F0502020204030203" pitchFamily="34" charset="0"/>
                </a:rPr>
                <a:t>- apellido: </a:t>
              </a:r>
              <a:r>
                <a:rPr lang="es-AR" sz="1680" dirty="0" err="1">
                  <a:latin typeface="Lato" panose="020F0502020204030203" pitchFamily="34" charset="0"/>
                </a:rPr>
                <a:t>String</a:t>
              </a:r>
              <a:endParaRPr lang="es-AR" sz="1680" dirty="0">
                <a:latin typeface="Lato" panose="020F0502020204030203" pitchFamily="34" charset="0"/>
              </a:endParaRPr>
            </a:p>
          </p:txBody>
        </p:sp>
        <p:cxnSp>
          <p:nvCxnSpPr>
            <p:cNvPr id="10" name="Conector recto 9">
              <a:extLst>
                <a:ext uri="{FF2B5EF4-FFF2-40B4-BE49-F238E27FC236}">
                  <a16:creationId xmlns:a16="http://schemas.microsoft.com/office/drawing/2014/main" id="{D71CFAB8-900F-48FA-BCED-9A545833ABCB}"/>
                </a:ext>
              </a:extLst>
            </p:cNvPr>
            <p:cNvCxnSpPr>
              <a:cxnSpLocks/>
            </p:cNvCxnSpPr>
            <p:nvPr/>
          </p:nvCxnSpPr>
          <p:spPr>
            <a:xfrm>
              <a:off x="5540940" y="2844164"/>
              <a:ext cx="2236273" cy="0"/>
            </a:xfrm>
            <a:prstGeom prst="line">
              <a:avLst/>
            </a:prstGeom>
            <a:grpFill/>
            <a:ln>
              <a:solidFill>
                <a:srgbClr val="000000"/>
              </a:solidFill>
            </a:ln>
          </p:spPr>
          <p:style>
            <a:lnRef idx="1">
              <a:schemeClr val="accent1"/>
            </a:lnRef>
            <a:fillRef idx="0">
              <a:schemeClr val="accent1"/>
            </a:fillRef>
            <a:effectRef idx="0">
              <a:schemeClr val="accent1"/>
            </a:effectRef>
            <a:fontRef idx="minor">
              <a:schemeClr val="tx1"/>
            </a:fontRef>
          </p:style>
        </p:cxnSp>
      </p:grpSp>
      <p:sp>
        <p:nvSpPr>
          <p:cNvPr id="11" name="CuadroTexto 10">
            <a:extLst>
              <a:ext uri="{FF2B5EF4-FFF2-40B4-BE49-F238E27FC236}">
                <a16:creationId xmlns:a16="http://schemas.microsoft.com/office/drawing/2014/main" id="{A96EA53F-2AFC-45AB-A3FD-BA469CFB6BFE}"/>
              </a:ext>
            </a:extLst>
          </p:cNvPr>
          <p:cNvSpPr txBox="1"/>
          <p:nvPr/>
        </p:nvSpPr>
        <p:spPr>
          <a:xfrm>
            <a:off x="4453884" y="1822332"/>
            <a:ext cx="9468098" cy="5736507"/>
          </a:xfrm>
          <a:prstGeom prst="rect">
            <a:avLst/>
          </a:prstGeom>
          <a:solidFill>
            <a:schemeClr val="accent4">
              <a:lumMod val="20000"/>
              <a:lumOff val="80000"/>
            </a:schemeClr>
          </a:solidFill>
        </p:spPr>
        <p:txBody>
          <a:bodyPr wrap="square" rtlCol="0">
            <a:spAutoFit/>
          </a:bodyPr>
          <a:lstStyle/>
          <a:p>
            <a:pPr>
              <a:lnSpc>
                <a:spcPct val="150000"/>
              </a:lnSpc>
            </a:pPr>
            <a:r>
              <a:rPr lang="es-AR" sz="1760" dirty="0" err="1">
                <a:latin typeface="Consolas" panose="020B0609020204030204" pitchFamily="49" charset="0"/>
              </a:rPr>
              <a:t>public</a:t>
            </a:r>
            <a:r>
              <a:rPr lang="es-AR" sz="1760" dirty="0">
                <a:latin typeface="Consolas" panose="020B0609020204030204" pitchFamily="49" charset="0"/>
              </a:rPr>
              <a:t> </a:t>
            </a:r>
            <a:r>
              <a:rPr lang="es-AR" sz="1760" dirty="0" err="1">
                <a:latin typeface="Consolas" panose="020B0609020204030204" pitchFamily="49" charset="0"/>
              </a:rPr>
              <a:t>List</a:t>
            </a:r>
            <a:r>
              <a:rPr lang="es-AR" sz="1760" dirty="0">
                <a:latin typeface="Consolas" panose="020B0609020204030204" pitchFamily="49" charset="0"/>
              </a:rPr>
              <a:t>&lt;</a:t>
            </a:r>
            <a:r>
              <a:rPr lang="es-AR" sz="1760" dirty="0" err="1">
                <a:latin typeface="Consolas" panose="020B0609020204030204" pitchFamily="49" charset="0"/>
              </a:rPr>
              <a:t>PersonaBasicaDTO</a:t>
            </a:r>
            <a:r>
              <a:rPr lang="es-AR" sz="1760" dirty="0">
                <a:latin typeface="Consolas" panose="020B0609020204030204" pitchFamily="49" charset="0"/>
              </a:rPr>
              <a:t>&gt; </a:t>
            </a:r>
            <a:r>
              <a:rPr lang="es-AR" sz="1760" dirty="0" err="1">
                <a:latin typeface="Consolas" panose="020B0609020204030204" pitchFamily="49" charset="0"/>
              </a:rPr>
              <a:t>findAll</a:t>
            </a:r>
            <a:r>
              <a:rPr lang="es-AR" sz="1760" dirty="0">
                <a:latin typeface="Consolas" panose="020B0609020204030204" pitchFamily="49" charset="0"/>
              </a:rPr>
              <a:t>() </a:t>
            </a:r>
            <a:r>
              <a:rPr lang="es-AR" sz="1760" dirty="0" err="1">
                <a:latin typeface="Consolas" panose="020B0609020204030204" pitchFamily="49" charset="0"/>
              </a:rPr>
              <a:t>throws</a:t>
            </a:r>
            <a:r>
              <a:rPr lang="es-AR" sz="1760" dirty="0">
                <a:latin typeface="Consolas" panose="020B0609020204030204" pitchFamily="49" charset="0"/>
              </a:rPr>
              <a:t> </a:t>
            </a:r>
            <a:r>
              <a:rPr lang="es-AR" sz="1760" dirty="0" err="1">
                <a:latin typeface="Consolas" panose="020B0609020204030204" pitchFamily="49" charset="0"/>
              </a:rPr>
              <a:t>Exception</a:t>
            </a:r>
            <a:r>
              <a:rPr lang="es-AR" sz="1760" dirty="0">
                <a:latin typeface="Consolas" panose="020B0609020204030204" pitchFamily="49" charset="0"/>
              </a:rPr>
              <a:t> {</a:t>
            </a:r>
          </a:p>
          <a:p>
            <a:pPr>
              <a:lnSpc>
                <a:spcPct val="150000"/>
              </a:lnSpc>
            </a:pPr>
            <a:r>
              <a:rPr lang="es-AR" sz="1760" dirty="0">
                <a:latin typeface="Consolas" panose="020B0609020204030204" pitchFamily="49" charset="0"/>
              </a:rPr>
              <a:t>        try{</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List</a:t>
            </a:r>
            <a:r>
              <a:rPr lang="es-AR" sz="1760" dirty="0">
                <a:latin typeface="Consolas" panose="020B0609020204030204" pitchFamily="49" charset="0"/>
              </a:rPr>
              <a:t>&lt;Persona&gt; </a:t>
            </a:r>
            <a:r>
              <a:rPr lang="es-AR" sz="1760" dirty="0" err="1">
                <a:latin typeface="Consolas" panose="020B0609020204030204" pitchFamily="49" charset="0"/>
              </a:rPr>
              <a:t>entities</a:t>
            </a:r>
            <a:r>
              <a:rPr lang="es-AR" sz="1760" dirty="0">
                <a:latin typeface="Consolas" panose="020B0609020204030204" pitchFamily="49" charset="0"/>
              </a:rPr>
              <a:t> = </a:t>
            </a:r>
            <a:r>
              <a:rPr lang="es-AR" sz="1760" dirty="0" err="1">
                <a:latin typeface="Consolas" panose="020B0609020204030204" pitchFamily="49" charset="0"/>
              </a:rPr>
              <a:t>baseRepository.findAll</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List</a:t>
            </a:r>
            <a:r>
              <a:rPr lang="es-AR" sz="1760" dirty="0">
                <a:latin typeface="Consolas" panose="020B0609020204030204" pitchFamily="49" charset="0"/>
              </a:rPr>
              <a:t>&lt;</a:t>
            </a:r>
            <a:r>
              <a:rPr lang="es-AR" sz="1760" dirty="0" err="1">
                <a:latin typeface="Consolas" panose="020B0609020204030204" pitchFamily="49" charset="0"/>
              </a:rPr>
              <a:t>PersonaBasicaDTO</a:t>
            </a:r>
            <a:r>
              <a:rPr lang="es-AR" sz="1760" dirty="0">
                <a:latin typeface="Consolas" panose="020B0609020204030204" pitchFamily="49" charset="0"/>
              </a:rPr>
              <a:t>&gt; </a:t>
            </a:r>
            <a:r>
              <a:rPr lang="es-AR" sz="1760" dirty="0" err="1">
                <a:latin typeface="Consolas" panose="020B0609020204030204" pitchFamily="49" charset="0"/>
              </a:rPr>
              <a:t>dtos</a:t>
            </a:r>
            <a:r>
              <a:rPr lang="es-AR" sz="1760" dirty="0">
                <a:latin typeface="Consolas" panose="020B0609020204030204" pitchFamily="49" charset="0"/>
              </a:rPr>
              <a:t> = new </a:t>
            </a:r>
            <a:r>
              <a:rPr lang="es-AR" sz="1760" dirty="0" err="1">
                <a:latin typeface="Consolas" panose="020B0609020204030204" pitchFamily="49" charset="0"/>
              </a:rPr>
              <a:t>ArrayList</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PersonaBasicaDTO</a:t>
            </a:r>
            <a:r>
              <a:rPr lang="es-AR" sz="1760" dirty="0">
                <a:latin typeface="Consolas" panose="020B0609020204030204" pitchFamily="49" charset="0"/>
              </a:rPr>
              <a:t> </a:t>
            </a:r>
            <a:r>
              <a:rPr lang="es-AR" sz="1760" dirty="0" err="1">
                <a:latin typeface="Consolas" panose="020B0609020204030204" pitchFamily="49" charset="0"/>
              </a:rPr>
              <a:t>auxDto</a:t>
            </a:r>
            <a:r>
              <a:rPr lang="es-AR" sz="1760" dirty="0">
                <a:latin typeface="Consolas" panose="020B0609020204030204" pitchFamily="49" charset="0"/>
              </a:rPr>
              <a:t> = new </a:t>
            </a:r>
            <a:r>
              <a:rPr lang="es-AR" sz="1760" dirty="0" err="1">
                <a:latin typeface="Consolas" panose="020B0609020204030204" pitchFamily="49" charset="0"/>
              </a:rPr>
              <a:t>PersonaBasicaDTO</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for</a:t>
            </a:r>
            <a:r>
              <a:rPr lang="es-AR" sz="1760" dirty="0">
                <a:latin typeface="Consolas" panose="020B0609020204030204" pitchFamily="49" charset="0"/>
              </a:rPr>
              <a:t>(Persona </a:t>
            </a:r>
            <a:r>
              <a:rPr lang="es-AR" sz="1760" dirty="0" err="1">
                <a:latin typeface="Consolas" panose="020B0609020204030204" pitchFamily="49" charset="0"/>
              </a:rPr>
              <a:t>persona</a:t>
            </a:r>
            <a:r>
              <a:rPr lang="es-AR" sz="1760" dirty="0">
                <a:latin typeface="Consolas" panose="020B0609020204030204" pitchFamily="49" charset="0"/>
              </a:rPr>
              <a:t> : </a:t>
            </a:r>
            <a:r>
              <a:rPr lang="es-AR" sz="1760" dirty="0" err="1">
                <a:latin typeface="Consolas" panose="020B0609020204030204" pitchFamily="49" charset="0"/>
              </a:rPr>
              <a:t>entities</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auxDto.setId</a:t>
            </a:r>
            <a:r>
              <a:rPr lang="es-AR" sz="1760" dirty="0">
                <a:latin typeface="Consolas" panose="020B0609020204030204" pitchFamily="49" charset="0"/>
              </a:rPr>
              <a:t>(</a:t>
            </a:r>
            <a:r>
              <a:rPr lang="es-AR" sz="1760" dirty="0" err="1">
                <a:latin typeface="Consolas" panose="020B0609020204030204" pitchFamily="49" charset="0"/>
              </a:rPr>
              <a:t>persona.getId</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auxDto.setNombre</a:t>
            </a:r>
            <a:r>
              <a:rPr lang="es-AR" sz="1760" dirty="0">
                <a:latin typeface="Consolas" panose="020B0609020204030204" pitchFamily="49" charset="0"/>
              </a:rPr>
              <a:t>(</a:t>
            </a:r>
            <a:r>
              <a:rPr lang="es-AR" sz="1760" dirty="0" err="1">
                <a:latin typeface="Consolas" panose="020B0609020204030204" pitchFamily="49" charset="0"/>
              </a:rPr>
              <a:t>persona.getNombre</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auxDto.setApellido</a:t>
            </a:r>
            <a:r>
              <a:rPr lang="es-AR" sz="1760" dirty="0">
                <a:latin typeface="Consolas" panose="020B0609020204030204" pitchFamily="49" charset="0"/>
              </a:rPr>
              <a:t>(</a:t>
            </a:r>
            <a:r>
              <a:rPr lang="es-AR" sz="1760" dirty="0" err="1">
                <a:latin typeface="Consolas" panose="020B0609020204030204" pitchFamily="49" charset="0"/>
              </a:rPr>
              <a:t>persona.getApellido</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dtos.add</a:t>
            </a:r>
            <a:r>
              <a:rPr lang="es-AR" sz="1760" dirty="0">
                <a:latin typeface="Consolas" panose="020B0609020204030204" pitchFamily="49" charset="0"/>
              </a:rPr>
              <a:t>(</a:t>
            </a:r>
            <a:r>
              <a:rPr lang="es-AR" sz="1760" dirty="0" err="1">
                <a:latin typeface="Consolas" panose="020B0609020204030204" pitchFamily="49" charset="0"/>
              </a:rPr>
              <a:t>auxDto</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return</a:t>
            </a:r>
            <a:r>
              <a:rPr lang="es-AR" sz="1760" dirty="0">
                <a:latin typeface="Consolas" panose="020B0609020204030204" pitchFamily="49" charset="0"/>
              </a:rPr>
              <a:t> </a:t>
            </a:r>
            <a:r>
              <a:rPr lang="es-AR" sz="1760" dirty="0" err="1">
                <a:latin typeface="Consolas" panose="020B0609020204030204" pitchFamily="49" charset="0"/>
              </a:rPr>
              <a:t>dtos</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 catch (</a:t>
            </a:r>
            <a:r>
              <a:rPr lang="es-AR" sz="1760" dirty="0" err="1">
                <a:latin typeface="Consolas" panose="020B0609020204030204" pitchFamily="49" charset="0"/>
              </a:rPr>
              <a:t>Exception</a:t>
            </a:r>
            <a:r>
              <a:rPr lang="es-AR" sz="1760" dirty="0">
                <a:latin typeface="Consolas" panose="020B0609020204030204" pitchFamily="49" charset="0"/>
              </a:rPr>
              <a:t> e){…}</a:t>
            </a:r>
          </a:p>
          <a:p>
            <a:pPr>
              <a:lnSpc>
                <a:spcPct val="150000"/>
              </a:lnSpc>
            </a:pPr>
            <a:r>
              <a:rPr lang="es-AR" sz="1760" dirty="0">
                <a:latin typeface="Consolas" panose="020B0609020204030204" pitchFamily="49" charset="0"/>
              </a:rPr>
              <a:t>    }</a:t>
            </a:r>
          </a:p>
        </p:txBody>
      </p:sp>
    </p:spTree>
    <p:extLst>
      <p:ext uri="{BB962C8B-B14F-4D97-AF65-F5344CB8AC3E}">
        <p14:creationId xmlns:p14="http://schemas.microsoft.com/office/powerpoint/2010/main" val="12576575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2276ED-C7BD-4515-8B23-BCF184A092D9}"/>
              </a:ext>
            </a:extLst>
          </p:cNvPr>
          <p:cNvSpPr>
            <a:spLocks noGrp="1"/>
          </p:cNvSpPr>
          <p:nvPr>
            <p:ph type="title"/>
          </p:nvPr>
        </p:nvSpPr>
        <p:spPr>
          <a:xfrm>
            <a:off x="1459293" y="496357"/>
            <a:ext cx="11704320" cy="877920"/>
          </a:xfrm>
        </p:spPr>
        <p:txBody>
          <a:bodyPr/>
          <a:lstStyle/>
          <a:p>
            <a:r>
              <a:rPr lang="es-AR" dirty="0" err="1"/>
              <a:t>Model</a:t>
            </a:r>
            <a:r>
              <a:rPr lang="es-AR" dirty="0"/>
              <a:t> </a:t>
            </a:r>
            <a:r>
              <a:rPr lang="es-AR" dirty="0" err="1"/>
              <a:t>Mapper</a:t>
            </a:r>
            <a:endParaRPr lang="es-AR" dirty="0"/>
          </a:p>
        </p:txBody>
      </p:sp>
      <p:sp>
        <p:nvSpPr>
          <p:cNvPr id="3" name="Marcador de texto 2">
            <a:extLst>
              <a:ext uri="{FF2B5EF4-FFF2-40B4-BE49-F238E27FC236}">
                <a16:creationId xmlns:a16="http://schemas.microsoft.com/office/drawing/2014/main" id="{306EB6A2-BB26-4769-B7DB-B6003762BB5A}"/>
              </a:ext>
            </a:extLst>
          </p:cNvPr>
          <p:cNvSpPr>
            <a:spLocks noGrp="1"/>
          </p:cNvSpPr>
          <p:nvPr>
            <p:ph type="body" idx="1"/>
          </p:nvPr>
        </p:nvSpPr>
        <p:spPr>
          <a:xfrm>
            <a:off x="1463040" y="1748563"/>
            <a:ext cx="11679840" cy="877920"/>
          </a:xfrm>
        </p:spPr>
        <p:txBody>
          <a:bodyPr/>
          <a:lstStyle/>
          <a:p>
            <a:r>
              <a:rPr lang="es-AR" dirty="0"/>
              <a:t>Es una librería que nos permite automatizar el mapeo de datos, haciéndolo más fácil, rápido y seguro.</a:t>
            </a:r>
          </a:p>
          <a:p>
            <a:r>
              <a:rPr lang="es-AR" dirty="0"/>
              <a:t>Solo deberemos agregar la dependencia al archivo POM y utilizarlo de la siguiente manera.</a:t>
            </a:r>
          </a:p>
          <a:p>
            <a:r>
              <a:rPr lang="es-AR" dirty="0">
                <a:hlinkClick r:id="rId2"/>
              </a:rPr>
              <a:t>http://modelmapper.org/getting-started/</a:t>
            </a:r>
            <a:r>
              <a:rPr lang="es-AR" dirty="0"/>
              <a:t> &lt;- Dependencia y guías</a:t>
            </a:r>
          </a:p>
          <a:p>
            <a:pPr marL="243840" indent="0">
              <a:buNone/>
            </a:pPr>
            <a:endParaRPr lang="es-AR" dirty="0"/>
          </a:p>
        </p:txBody>
      </p:sp>
      <p:sp>
        <p:nvSpPr>
          <p:cNvPr id="5" name="Marcador de texto 2">
            <a:extLst>
              <a:ext uri="{FF2B5EF4-FFF2-40B4-BE49-F238E27FC236}">
                <a16:creationId xmlns:a16="http://schemas.microsoft.com/office/drawing/2014/main" id="{273322D3-7F88-4322-A34B-C6F3B541F07F}"/>
              </a:ext>
            </a:extLst>
          </p:cNvPr>
          <p:cNvSpPr txBox="1">
            <a:spLocks/>
          </p:cNvSpPr>
          <p:nvPr/>
        </p:nvSpPr>
        <p:spPr>
          <a:xfrm>
            <a:off x="1483773" y="4509519"/>
            <a:ext cx="11679840" cy="583112"/>
          </a:xfrm>
          <a:prstGeom prst="rect">
            <a:avLst/>
          </a:prstGeom>
          <a:noFill/>
          <a:ln>
            <a:noFill/>
          </a:ln>
        </p:spPr>
        <p:txBody>
          <a:bodyPr spcFirstLastPara="1" wrap="square" lIns="146280" tIns="146280" rIns="146280" bIns="146280"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rgbClr val="231F20"/>
              </a:buClr>
              <a:buSzPts val="1200"/>
              <a:buFont typeface="Lato"/>
              <a:buAutoNum type="arabicPeriod"/>
              <a:defRPr sz="1200" b="0" i="0" u="none" strike="noStrike" cap="none">
                <a:solidFill>
                  <a:srgbClr val="231F20"/>
                </a:solidFill>
                <a:latin typeface="Lato"/>
                <a:ea typeface="Lato"/>
                <a:cs typeface="Lato"/>
                <a:sym typeface="Lato"/>
              </a:defRPr>
            </a:lvl1pPr>
            <a:lvl2pPr marL="914400" marR="0" lvl="1" indent="-304800" algn="l" rtl="0">
              <a:lnSpc>
                <a:spcPct val="115000"/>
              </a:lnSpc>
              <a:spcBef>
                <a:spcPts val="1600"/>
              </a:spcBef>
              <a:spcAft>
                <a:spcPts val="0"/>
              </a:spcAft>
              <a:buClr>
                <a:srgbClr val="231F20"/>
              </a:buClr>
              <a:buSzPts val="1200"/>
              <a:buFont typeface="Lato"/>
              <a:buAutoNum type="alphaLcPeriod"/>
              <a:defRPr sz="1400" b="0" i="0" u="none" strike="noStrike" cap="none">
                <a:solidFill>
                  <a:srgbClr val="231F20"/>
                </a:solidFill>
                <a:latin typeface="Lato"/>
                <a:ea typeface="Lato"/>
                <a:cs typeface="Lato"/>
                <a:sym typeface="Lato"/>
              </a:defRPr>
            </a:lvl2pPr>
            <a:lvl3pPr marL="1371600" marR="0" lvl="2" indent="-304800" algn="l" rtl="0">
              <a:lnSpc>
                <a:spcPct val="115000"/>
              </a:lnSpc>
              <a:spcBef>
                <a:spcPts val="1600"/>
              </a:spcBef>
              <a:spcAft>
                <a:spcPts val="0"/>
              </a:spcAft>
              <a:buClr>
                <a:srgbClr val="231F20"/>
              </a:buClr>
              <a:buSzPts val="1200"/>
              <a:buFont typeface="Lato"/>
              <a:buAutoNum type="romanLcPeriod"/>
              <a:defRPr sz="1400" b="0" i="0" u="none" strike="noStrike" cap="none">
                <a:solidFill>
                  <a:srgbClr val="231F20"/>
                </a:solidFill>
                <a:latin typeface="Lato"/>
                <a:ea typeface="Lato"/>
                <a:cs typeface="Lato"/>
                <a:sym typeface="Lato"/>
              </a:defRPr>
            </a:lvl3pPr>
            <a:lvl4pPr marL="1828800" marR="0" lvl="3" indent="-304800" algn="l" rtl="0">
              <a:lnSpc>
                <a:spcPct val="115000"/>
              </a:lnSpc>
              <a:spcBef>
                <a:spcPts val="1600"/>
              </a:spcBef>
              <a:spcAft>
                <a:spcPts val="0"/>
              </a:spcAft>
              <a:buClr>
                <a:srgbClr val="231F20"/>
              </a:buClr>
              <a:buSzPts val="1200"/>
              <a:buFont typeface="Lato"/>
              <a:buAutoNum type="arabicPeriod"/>
              <a:defRPr sz="1400" b="0" i="0" u="none" strike="noStrike" cap="none">
                <a:solidFill>
                  <a:srgbClr val="231F20"/>
                </a:solidFill>
                <a:latin typeface="Lato"/>
                <a:ea typeface="Lato"/>
                <a:cs typeface="Lato"/>
                <a:sym typeface="Lato"/>
              </a:defRPr>
            </a:lvl4pPr>
            <a:lvl5pPr marL="2286000" marR="0" lvl="4" indent="-304800" algn="l" rtl="0">
              <a:lnSpc>
                <a:spcPct val="115000"/>
              </a:lnSpc>
              <a:spcBef>
                <a:spcPts val="1600"/>
              </a:spcBef>
              <a:spcAft>
                <a:spcPts val="0"/>
              </a:spcAft>
              <a:buClr>
                <a:srgbClr val="231F20"/>
              </a:buClr>
              <a:buSzPts val="1200"/>
              <a:buFont typeface="Lato"/>
              <a:buAutoNum type="alphaLcPeriod"/>
              <a:defRPr sz="1400" b="0" i="0" u="none" strike="noStrike" cap="none">
                <a:solidFill>
                  <a:srgbClr val="231F20"/>
                </a:solidFill>
                <a:latin typeface="Lato"/>
                <a:ea typeface="Lato"/>
                <a:cs typeface="Lato"/>
                <a:sym typeface="Lato"/>
              </a:defRPr>
            </a:lvl5pPr>
            <a:lvl6pPr marL="2743200" marR="0" lvl="5" indent="-304800" algn="l" rtl="0">
              <a:lnSpc>
                <a:spcPct val="115000"/>
              </a:lnSpc>
              <a:spcBef>
                <a:spcPts val="1600"/>
              </a:spcBef>
              <a:spcAft>
                <a:spcPts val="0"/>
              </a:spcAft>
              <a:buClr>
                <a:srgbClr val="231F20"/>
              </a:buClr>
              <a:buSzPts val="1200"/>
              <a:buFont typeface="Lato"/>
              <a:buAutoNum type="romanLcPeriod"/>
              <a:defRPr sz="1400" b="0" i="0" u="none" strike="noStrike" cap="none">
                <a:solidFill>
                  <a:srgbClr val="231F20"/>
                </a:solidFill>
                <a:latin typeface="Lato"/>
                <a:ea typeface="Lato"/>
                <a:cs typeface="Lato"/>
                <a:sym typeface="Lato"/>
              </a:defRPr>
            </a:lvl6pPr>
            <a:lvl7pPr marL="3200400" marR="0" lvl="6" indent="-304800" algn="l" rtl="0">
              <a:lnSpc>
                <a:spcPct val="115000"/>
              </a:lnSpc>
              <a:spcBef>
                <a:spcPts val="1600"/>
              </a:spcBef>
              <a:spcAft>
                <a:spcPts val="0"/>
              </a:spcAft>
              <a:buClr>
                <a:srgbClr val="231F20"/>
              </a:buClr>
              <a:buSzPts val="1200"/>
              <a:buFont typeface="Lato"/>
              <a:buAutoNum type="arabicPeriod"/>
              <a:defRPr sz="1400" b="0" i="0" u="none" strike="noStrike" cap="none">
                <a:solidFill>
                  <a:srgbClr val="231F20"/>
                </a:solidFill>
                <a:latin typeface="Lato"/>
                <a:ea typeface="Lato"/>
                <a:cs typeface="Lato"/>
                <a:sym typeface="Lato"/>
              </a:defRPr>
            </a:lvl7pPr>
            <a:lvl8pPr marL="3657600" marR="0" lvl="7" indent="-304800" algn="l" rtl="0">
              <a:lnSpc>
                <a:spcPct val="115000"/>
              </a:lnSpc>
              <a:spcBef>
                <a:spcPts val="1600"/>
              </a:spcBef>
              <a:spcAft>
                <a:spcPts val="0"/>
              </a:spcAft>
              <a:buClr>
                <a:srgbClr val="231F20"/>
              </a:buClr>
              <a:buSzPts val="1200"/>
              <a:buFont typeface="Lato"/>
              <a:buAutoNum type="alphaLcPeriod"/>
              <a:defRPr sz="1400" b="0" i="0" u="none" strike="noStrike" cap="none">
                <a:solidFill>
                  <a:srgbClr val="231F20"/>
                </a:solidFill>
                <a:latin typeface="Lato"/>
                <a:ea typeface="Lato"/>
                <a:cs typeface="Lato"/>
                <a:sym typeface="Lato"/>
              </a:defRPr>
            </a:lvl8pPr>
            <a:lvl9pPr marL="4114800" marR="0" lvl="8" indent="-304800" algn="l" rtl="0">
              <a:lnSpc>
                <a:spcPct val="115000"/>
              </a:lnSpc>
              <a:spcBef>
                <a:spcPts val="1600"/>
              </a:spcBef>
              <a:spcAft>
                <a:spcPts val="1600"/>
              </a:spcAft>
              <a:buClr>
                <a:srgbClr val="231F20"/>
              </a:buClr>
              <a:buSzPts val="1200"/>
              <a:buFont typeface="Lato"/>
              <a:buAutoNum type="romanLcPeriod"/>
              <a:defRPr sz="1400" b="0" i="0" u="none" strike="noStrike" cap="none">
                <a:solidFill>
                  <a:srgbClr val="231F20"/>
                </a:solidFill>
                <a:latin typeface="Lato"/>
                <a:ea typeface="Lato"/>
                <a:cs typeface="Lato"/>
                <a:sym typeface="Lato"/>
              </a:defRPr>
            </a:lvl9pPr>
          </a:lstStyle>
          <a:p>
            <a:pPr marL="243840" indent="0">
              <a:buNone/>
            </a:pPr>
            <a:r>
              <a:rPr lang="es-AR" sz="1920" dirty="0"/>
              <a:t>Mapear de DTO a </a:t>
            </a:r>
            <a:r>
              <a:rPr lang="es-AR" sz="1920" dirty="0" err="1"/>
              <a:t>Entity</a:t>
            </a:r>
            <a:r>
              <a:rPr lang="es-AR" sz="1920" dirty="0"/>
              <a:t> (todos los atributos que no existen en el DTO van a ser nulos para la entidad)</a:t>
            </a:r>
          </a:p>
        </p:txBody>
      </p:sp>
      <p:sp>
        <p:nvSpPr>
          <p:cNvPr id="6" name="CuadroTexto 5">
            <a:extLst>
              <a:ext uri="{FF2B5EF4-FFF2-40B4-BE49-F238E27FC236}">
                <a16:creationId xmlns:a16="http://schemas.microsoft.com/office/drawing/2014/main" id="{C6714113-0DF9-4B4A-8CC5-D7A2D2A7730F}"/>
              </a:ext>
            </a:extLst>
          </p:cNvPr>
          <p:cNvSpPr txBox="1"/>
          <p:nvPr/>
        </p:nvSpPr>
        <p:spPr>
          <a:xfrm>
            <a:off x="1868192" y="6331523"/>
            <a:ext cx="10869536" cy="455061"/>
          </a:xfrm>
          <a:prstGeom prst="rect">
            <a:avLst/>
          </a:prstGeom>
          <a:solidFill>
            <a:schemeClr val="accent4">
              <a:lumMod val="20000"/>
              <a:lumOff val="80000"/>
            </a:schemeClr>
          </a:solidFill>
        </p:spPr>
        <p:txBody>
          <a:bodyPr wrap="square" rtlCol="0">
            <a:spAutoFit/>
          </a:bodyPr>
          <a:lstStyle/>
          <a:p>
            <a:pPr>
              <a:lnSpc>
                <a:spcPct val="150000"/>
              </a:lnSpc>
            </a:pPr>
            <a:r>
              <a:rPr lang="es-AR" sz="1760" dirty="0" err="1">
                <a:latin typeface="Consolas" panose="020B0609020204030204" pitchFamily="49" charset="0"/>
              </a:rPr>
              <a:t>PersonaBasicaDTO</a:t>
            </a:r>
            <a:r>
              <a:rPr lang="es-AR" sz="1760" dirty="0">
                <a:latin typeface="Consolas" panose="020B0609020204030204" pitchFamily="49" charset="0"/>
              </a:rPr>
              <a:t> </a:t>
            </a:r>
            <a:r>
              <a:rPr lang="es-AR" sz="1760" dirty="0" err="1">
                <a:latin typeface="Consolas" panose="020B0609020204030204" pitchFamily="49" charset="0"/>
              </a:rPr>
              <a:t>personaDTO</a:t>
            </a:r>
            <a:r>
              <a:rPr lang="es-AR" sz="1760" dirty="0">
                <a:latin typeface="Consolas" panose="020B0609020204030204" pitchFamily="49" charset="0"/>
              </a:rPr>
              <a:t> = </a:t>
            </a:r>
            <a:r>
              <a:rPr lang="es-AR" sz="1760" dirty="0" err="1">
                <a:latin typeface="Consolas" panose="020B0609020204030204" pitchFamily="49" charset="0"/>
              </a:rPr>
              <a:t>modelMapper.map</a:t>
            </a:r>
            <a:r>
              <a:rPr lang="es-AR" sz="1760" dirty="0">
                <a:latin typeface="Consolas" panose="020B0609020204030204" pitchFamily="49" charset="0"/>
              </a:rPr>
              <a:t>(persona, </a:t>
            </a:r>
            <a:r>
              <a:rPr lang="es-AR" sz="1760" dirty="0" err="1">
                <a:latin typeface="Consolas" panose="020B0609020204030204" pitchFamily="49" charset="0"/>
              </a:rPr>
              <a:t>PersonaBasicaDTO.class</a:t>
            </a:r>
            <a:r>
              <a:rPr lang="es-AR" sz="1760" dirty="0">
                <a:latin typeface="Consolas" panose="020B0609020204030204" pitchFamily="49" charset="0"/>
              </a:rPr>
              <a:t>);</a:t>
            </a:r>
          </a:p>
        </p:txBody>
      </p:sp>
      <p:sp>
        <p:nvSpPr>
          <p:cNvPr id="7" name="Marcador de texto 2">
            <a:extLst>
              <a:ext uri="{FF2B5EF4-FFF2-40B4-BE49-F238E27FC236}">
                <a16:creationId xmlns:a16="http://schemas.microsoft.com/office/drawing/2014/main" id="{F4DB8EE7-2754-443E-9204-39DC5D747588}"/>
              </a:ext>
            </a:extLst>
          </p:cNvPr>
          <p:cNvSpPr txBox="1">
            <a:spLocks/>
          </p:cNvSpPr>
          <p:nvPr/>
        </p:nvSpPr>
        <p:spPr>
          <a:xfrm>
            <a:off x="1483773" y="5716964"/>
            <a:ext cx="11679840" cy="583112"/>
          </a:xfrm>
          <a:prstGeom prst="rect">
            <a:avLst/>
          </a:prstGeom>
          <a:noFill/>
          <a:ln>
            <a:noFill/>
          </a:ln>
        </p:spPr>
        <p:txBody>
          <a:bodyPr spcFirstLastPara="1" wrap="square" lIns="146280" tIns="146280" rIns="146280" bIns="146280"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rgbClr val="231F20"/>
              </a:buClr>
              <a:buSzPts val="1200"/>
              <a:buFont typeface="Lato"/>
              <a:buAutoNum type="arabicPeriod"/>
              <a:defRPr sz="1200" b="0" i="0" u="none" strike="noStrike" cap="none">
                <a:solidFill>
                  <a:srgbClr val="231F20"/>
                </a:solidFill>
                <a:latin typeface="Lato"/>
                <a:ea typeface="Lato"/>
                <a:cs typeface="Lato"/>
                <a:sym typeface="Lato"/>
              </a:defRPr>
            </a:lvl1pPr>
            <a:lvl2pPr marL="914400" marR="0" lvl="1" indent="-304800" algn="l" rtl="0">
              <a:lnSpc>
                <a:spcPct val="115000"/>
              </a:lnSpc>
              <a:spcBef>
                <a:spcPts val="1600"/>
              </a:spcBef>
              <a:spcAft>
                <a:spcPts val="0"/>
              </a:spcAft>
              <a:buClr>
                <a:srgbClr val="231F20"/>
              </a:buClr>
              <a:buSzPts val="1200"/>
              <a:buFont typeface="Lato"/>
              <a:buAutoNum type="alphaLcPeriod"/>
              <a:defRPr sz="1400" b="0" i="0" u="none" strike="noStrike" cap="none">
                <a:solidFill>
                  <a:srgbClr val="231F20"/>
                </a:solidFill>
                <a:latin typeface="Lato"/>
                <a:ea typeface="Lato"/>
                <a:cs typeface="Lato"/>
                <a:sym typeface="Lato"/>
              </a:defRPr>
            </a:lvl2pPr>
            <a:lvl3pPr marL="1371600" marR="0" lvl="2" indent="-304800" algn="l" rtl="0">
              <a:lnSpc>
                <a:spcPct val="115000"/>
              </a:lnSpc>
              <a:spcBef>
                <a:spcPts val="1600"/>
              </a:spcBef>
              <a:spcAft>
                <a:spcPts val="0"/>
              </a:spcAft>
              <a:buClr>
                <a:srgbClr val="231F20"/>
              </a:buClr>
              <a:buSzPts val="1200"/>
              <a:buFont typeface="Lato"/>
              <a:buAutoNum type="romanLcPeriod"/>
              <a:defRPr sz="1400" b="0" i="0" u="none" strike="noStrike" cap="none">
                <a:solidFill>
                  <a:srgbClr val="231F20"/>
                </a:solidFill>
                <a:latin typeface="Lato"/>
                <a:ea typeface="Lato"/>
                <a:cs typeface="Lato"/>
                <a:sym typeface="Lato"/>
              </a:defRPr>
            </a:lvl3pPr>
            <a:lvl4pPr marL="1828800" marR="0" lvl="3" indent="-304800" algn="l" rtl="0">
              <a:lnSpc>
                <a:spcPct val="115000"/>
              </a:lnSpc>
              <a:spcBef>
                <a:spcPts val="1600"/>
              </a:spcBef>
              <a:spcAft>
                <a:spcPts val="0"/>
              </a:spcAft>
              <a:buClr>
                <a:srgbClr val="231F20"/>
              </a:buClr>
              <a:buSzPts val="1200"/>
              <a:buFont typeface="Lato"/>
              <a:buAutoNum type="arabicPeriod"/>
              <a:defRPr sz="1400" b="0" i="0" u="none" strike="noStrike" cap="none">
                <a:solidFill>
                  <a:srgbClr val="231F20"/>
                </a:solidFill>
                <a:latin typeface="Lato"/>
                <a:ea typeface="Lato"/>
                <a:cs typeface="Lato"/>
                <a:sym typeface="Lato"/>
              </a:defRPr>
            </a:lvl4pPr>
            <a:lvl5pPr marL="2286000" marR="0" lvl="4" indent="-304800" algn="l" rtl="0">
              <a:lnSpc>
                <a:spcPct val="115000"/>
              </a:lnSpc>
              <a:spcBef>
                <a:spcPts val="1600"/>
              </a:spcBef>
              <a:spcAft>
                <a:spcPts val="0"/>
              </a:spcAft>
              <a:buClr>
                <a:srgbClr val="231F20"/>
              </a:buClr>
              <a:buSzPts val="1200"/>
              <a:buFont typeface="Lato"/>
              <a:buAutoNum type="alphaLcPeriod"/>
              <a:defRPr sz="1400" b="0" i="0" u="none" strike="noStrike" cap="none">
                <a:solidFill>
                  <a:srgbClr val="231F20"/>
                </a:solidFill>
                <a:latin typeface="Lato"/>
                <a:ea typeface="Lato"/>
                <a:cs typeface="Lato"/>
                <a:sym typeface="Lato"/>
              </a:defRPr>
            </a:lvl5pPr>
            <a:lvl6pPr marL="2743200" marR="0" lvl="5" indent="-304800" algn="l" rtl="0">
              <a:lnSpc>
                <a:spcPct val="115000"/>
              </a:lnSpc>
              <a:spcBef>
                <a:spcPts val="1600"/>
              </a:spcBef>
              <a:spcAft>
                <a:spcPts val="0"/>
              </a:spcAft>
              <a:buClr>
                <a:srgbClr val="231F20"/>
              </a:buClr>
              <a:buSzPts val="1200"/>
              <a:buFont typeface="Lato"/>
              <a:buAutoNum type="romanLcPeriod"/>
              <a:defRPr sz="1400" b="0" i="0" u="none" strike="noStrike" cap="none">
                <a:solidFill>
                  <a:srgbClr val="231F20"/>
                </a:solidFill>
                <a:latin typeface="Lato"/>
                <a:ea typeface="Lato"/>
                <a:cs typeface="Lato"/>
                <a:sym typeface="Lato"/>
              </a:defRPr>
            </a:lvl6pPr>
            <a:lvl7pPr marL="3200400" marR="0" lvl="6" indent="-304800" algn="l" rtl="0">
              <a:lnSpc>
                <a:spcPct val="115000"/>
              </a:lnSpc>
              <a:spcBef>
                <a:spcPts val="1600"/>
              </a:spcBef>
              <a:spcAft>
                <a:spcPts val="0"/>
              </a:spcAft>
              <a:buClr>
                <a:srgbClr val="231F20"/>
              </a:buClr>
              <a:buSzPts val="1200"/>
              <a:buFont typeface="Lato"/>
              <a:buAutoNum type="arabicPeriod"/>
              <a:defRPr sz="1400" b="0" i="0" u="none" strike="noStrike" cap="none">
                <a:solidFill>
                  <a:srgbClr val="231F20"/>
                </a:solidFill>
                <a:latin typeface="Lato"/>
                <a:ea typeface="Lato"/>
                <a:cs typeface="Lato"/>
                <a:sym typeface="Lato"/>
              </a:defRPr>
            </a:lvl7pPr>
            <a:lvl8pPr marL="3657600" marR="0" lvl="7" indent="-304800" algn="l" rtl="0">
              <a:lnSpc>
                <a:spcPct val="115000"/>
              </a:lnSpc>
              <a:spcBef>
                <a:spcPts val="1600"/>
              </a:spcBef>
              <a:spcAft>
                <a:spcPts val="0"/>
              </a:spcAft>
              <a:buClr>
                <a:srgbClr val="231F20"/>
              </a:buClr>
              <a:buSzPts val="1200"/>
              <a:buFont typeface="Lato"/>
              <a:buAutoNum type="alphaLcPeriod"/>
              <a:defRPr sz="1400" b="0" i="0" u="none" strike="noStrike" cap="none">
                <a:solidFill>
                  <a:srgbClr val="231F20"/>
                </a:solidFill>
                <a:latin typeface="Lato"/>
                <a:ea typeface="Lato"/>
                <a:cs typeface="Lato"/>
                <a:sym typeface="Lato"/>
              </a:defRPr>
            </a:lvl8pPr>
            <a:lvl9pPr marL="4114800" marR="0" lvl="8" indent="-304800" algn="l" rtl="0">
              <a:lnSpc>
                <a:spcPct val="115000"/>
              </a:lnSpc>
              <a:spcBef>
                <a:spcPts val="1600"/>
              </a:spcBef>
              <a:spcAft>
                <a:spcPts val="1600"/>
              </a:spcAft>
              <a:buClr>
                <a:srgbClr val="231F20"/>
              </a:buClr>
              <a:buSzPts val="1200"/>
              <a:buFont typeface="Lato"/>
              <a:buAutoNum type="romanLcPeriod"/>
              <a:defRPr sz="1400" b="0" i="0" u="none" strike="noStrike" cap="none">
                <a:solidFill>
                  <a:srgbClr val="231F20"/>
                </a:solidFill>
                <a:latin typeface="Lato"/>
                <a:ea typeface="Lato"/>
                <a:cs typeface="Lato"/>
                <a:sym typeface="Lato"/>
              </a:defRPr>
            </a:lvl9pPr>
          </a:lstStyle>
          <a:p>
            <a:pPr marL="243840" indent="0">
              <a:buNone/>
            </a:pPr>
            <a:r>
              <a:rPr lang="es-AR" sz="1920" dirty="0"/>
              <a:t>Mapear de </a:t>
            </a:r>
            <a:r>
              <a:rPr lang="es-AR" sz="1920" dirty="0" err="1"/>
              <a:t>Entity</a:t>
            </a:r>
            <a:r>
              <a:rPr lang="es-AR" sz="1920" dirty="0"/>
              <a:t> a DTO</a:t>
            </a:r>
          </a:p>
        </p:txBody>
      </p:sp>
      <p:sp>
        <p:nvSpPr>
          <p:cNvPr id="8" name="CuadroTexto 7">
            <a:extLst>
              <a:ext uri="{FF2B5EF4-FFF2-40B4-BE49-F238E27FC236}">
                <a16:creationId xmlns:a16="http://schemas.microsoft.com/office/drawing/2014/main" id="{4E921CCE-DBFA-4FAF-8B61-CADB37EEABA4}"/>
              </a:ext>
            </a:extLst>
          </p:cNvPr>
          <p:cNvSpPr txBox="1"/>
          <p:nvPr/>
        </p:nvSpPr>
        <p:spPr>
          <a:xfrm>
            <a:off x="1880432" y="5135638"/>
            <a:ext cx="10869536" cy="455061"/>
          </a:xfrm>
          <a:prstGeom prst="rect">
            <a:avLst/>
          </a:prstGeom>
          <a:solidFill>
            <a:schemeClr val="accent4">
              <a:lumMod val="20000"/>
              <a:lumOff val="80000"/>
            </a:schemeClr>
          </a:solidFill>
        </p:spPr>
        <p:txBody>
          <a:bodyPr wrap="square" rtlCol="0">
            <a:spAutoFit/>
          </a:bodyPr>
          <a:lstStyle/>
          <a:p>
            <a:pPr>
              <a:lnSpc>
                <a:spcPct val="150000"/>
              </a:lnSpc>
            </a:pPr>
            <a:r>
              <a:rPr lang="es-AR" sz="1760" dirty="0">
                <a:latin typeface="Consolas" panose="020B0609020204030204" pitchFamily="49" charset="0"/>
              </a:rPr>
              <a:t>Persona </a:t>
            </a:r>
            <a:r>
              <a:rPr lang="es-AR" sz="1760" dirty="0" err="1">
                <a:latin typeface="Consolas" panose="020B0609020204030204" pitchFamily="49" charset="0"/>
              </a:rPr>
              <a:t>persona</a:t>
            </a:r>
            <a:r>
              <a:rPr lang="es-AR" sz="1760" dirty="0">
                <a:latin typeface="Consolas" panose="020B0609020204030204" pitchFamily="49" charset="0"/>
              </a:rPr>
              <a:t> = </a:t>
            </a:r>
            <a:r>
              <a:rPr lang="es-AR" sz="1760" dirty="0" err="1">
                <a:latin typeface="Consolas" panose="020B0609020204030204" pitchFamily="49" charset="0"/>
              </a:rPr>
              <a:t>modelMapper.map</a:t>
            </a:r>
            <a:r>
              <a:rPr lang="es-AR" sz="1760" dirty="0">
                <a:latin typeface="Consolas" panose="020B0609020204030204" pitchFamily="49" charset="0"/>
              </a:rPr>
              <a:t>(</a:t>
            </a:r>
            <a:r>
              <a:rPr lang="es-AR" sz="1760" dirty="0" err="1">
                <a:latin typeface="Consolas" panose="020B0609020204030204" pitchFamily="49" charset="0"/>
              </a:rPr>
              <a:t>personaDTO</a:t>
            </a:r>
            <a:r>
              <a:rPr lang="es-AR" sz="1760" dirty="0">
                <a:latin typeface="Consolas" panose="020B0609020204030204" pitchFamily="49" charset="0"/>
              </a:rPr>
              <a:t>, </a:t>
            </a:r>
            <a:r>
              <a:rPr lang="es-AR" sz="1760" dirty="0" err="1">
                <a:latin typeface="Consolas" panose="020B0609020204030204" pitchFamily="49" charset="0"/>
              </a:rPr>
              <a:t>Persona.class</a:t>
            </a:r>
            <a:r>
              <a:rPr lang="es-AR" sz="1760" dirty="0">
                <a:latin typeface="Consolas" panose="020B0609020204030204" pitchFamily="49" charset="0"/>
              </a:rPr>
              <a:t>);</a:t>
            </a:r>
          </a:p>
        </p:txBody>
      </p:sp>
      <p:grpSp>
        <p:nvGrpSpPr>
          <p:cNvPr id="13" name="Grupo 12">
            <a:extLst>
              <a:ext uri="{FF2B5EF4-FFF2-40B4-BE49-F238E27FC236}">
                <a16:creationId xmlns:a16="http://schemas.microsoft.com/office/drawing/2014/main" id="{60DFE130-A7D5-4BB1-8308-BB7E9E504BF2}"/>
              </a:ext>
            </a:extLst>
          </p:cNvPr>
          <p:cNvGrpSpPr/>
          <p:nvPr/>
        </p:nvGrpSpPr>
        <p:grpSpPr>
          <a:xfrm>
            <a:off x="7453805" y="6924407"/>
            <a:ext cx="1216634" cy="1443712"/>
            <a:chOff x="4577308" y="4587190"/>
            <a:chExt cx="904744" cy="1022748"/>
          </a:xfrm>
        </p:grpSpPr>
        <p:cxnSp>
          <p:nvCxnSpPr>
            <p:cNvPr id="9" name="Conector recto de flecha 8">
              <a:extLst>
                <a:ext uri="{FF2B5EF4-FFF2-40B4-BE49-F238E27FC236}">
                  <a16:creationId xmlns:a16="http://schemas.microsoft.com/office/drawing/2014/main" id="{D6C0E8BC-AD45-4A4B-98AA-78668AE4872B}"/>
                </a:ext>
              </a:extLst>
            </p:cNvPr>
            <p:cNvCxnSpPr>
              <a:cxnSpLocks/>
            </p:cNvCxnSpPr>
            <p:nvPr/>
          </p:nvCxnSpPr>
          <p:spPr>
            <a:xfrm flipV="1">
              <a:off x="5029695" y="4587190"/>
              <a:ext cx="0" cy="2620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CuadroTexto 10">
              <a:extLst>
                <a:ext uri="{FF2B5EF4-FFF2-40B4-BE49-F238E27FC236}">
                  <a16:creationId xmlns:a16="http://schemas.microsoft.com/office/drawing/2014/main" id="{8B0079A9-7C8A-453C-9F8D-E3AD0E7E6A2D}"/>
                </a:ext>
              </a:extLst>
            </p:cNvPr>
            <p:cNvSpPr txBox="1"/>
            <p:nvPr/>
          </p:nvSpPr>
          <p:spPr>
            <a:xfrm>
              <a:off x="4577308" y="4916591"/>
              <a:ext cx="904744" cy="693347"/>
            </a:xfrm>
            <a:prstGeom prst="rect">
              <a:avLst/>
            </a:prstGeom>
            <a:noFill/>
          </p:spPr>
          <p:txBody>
            <a:bodyPr wrap="square" rtlCol="0">
              <a:spAutoFit/>
            </a:bodyPr>
            <a:lstStyle/>
            <a:p>
              <a:pPr algn="ctr"/>
              <a:r>
                <a:rPr lang="es-AR" sz="2880" dirty="0">
                  <a:latin typeface="Lato" panose="020F0502020204030203" pitchFamily="34" charset="0"/>
                </a:rPr>
                <a:t>Origen</a:t>
              </a:r>
            </a:p>
          </p:txBody>
        </p:sp>
      </p:grpSp>
      <p:grpSp>
        <p:nvGrpSpPr>
          <p:cNvPr id="14" name="Grupo 13">
            <a:extLst>
              <a:ext uri="{FF2B5EF4-FFF2-40B4-BE49-F238E27FC236}">
                <a16:creationId xmlns:a16="http://schemas.microsoft.com/office/drawing/2014/main" id="{DA3EFC15-779D-4FF5-B8F7-B3BD6679096C}"/>
              </a:ext>
            </a:extLst>
          </p:cNvPr>
          <p:cNvGrpSpPr/>
          <p:nvPr/>
        </p:nvGrpSpPr>
        <p:grpSpPr>
          <a:xfrm>
            <a:off x="9461811" y="6924412"/>
            <a:ext cx="1333883" cy="1485677"/>
            <a:chOff x="6029134" y="4572740"/>
            <a:chExt cx="904744" cy="1007701"/>
          </a:xfrm>
        </p:grpSpPr>
        <p:cxnSp>
          <p:nvCxnSpPr>
            <p:cNvPr id="10" name="Conector recto de flecha 9">
              <a:extLst>
                <a:ext uri="{FF2B5EF4-FFF2-40B4-BE49-F238E27FC236}">
                  <a16:creationId xmlns:a16="http://schemas.microsoft.com/office/drawing/2014/main" id="{F4FEC9F6-E358-4B3B-824F-1D6DB4C1476D}"/>
                </a:ext>
              </a:extLst>
            </p:cNvPr>
            <p:cNvCxnSpPr>
              <a:cxnSpLocks/>
            </p:cNvCxnSpPr>
            <p:nvPr/>
          </p:nvCxnSpPr>
          <p:spPr>
            <a:xfrm flipV="1">
              <a:off x="6481506" y="4572740"/>
              <a:ext cx="0" cy="2764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CuadroTexto 11">
              <a:extLst>
                <a:ext uri="{FF2B5EF4-FFF2-40B4-BE49-F238E27FC236}">
                  <a16:creationId xmlns:a16="http://schemas.microsoft.com/office/drawing/2014/main" id="{3FA90BF4-8465-4B24-86C0-11D85B705DCD}"/>
                </a:ext>
              </a:extLst>
            </p:cNvPr>
            <p:cNvSpPr txBox="1"/>
            <p:nvPr/>
          </p:nvSpPr>
          <p:spPr>
            <a:xfrm>
              <a:off x="6029134" y="4916591"/>
              <a:ext cx="904744" cy="663850"/>
            </a:xfrm>
            <a:prstGeom prst="rect">
              <a:avLst/>
            </a:prstGeom>
            <a:noFill/>
          </p:spPr>
          <p:txBody>
            <a:bodyPr wrap="square" rtlCol="0">
              <a:spAutoFit/>
            </a:bodyPr>
            <a:lstStyle/>
            <a:p>
              <a:pPr algn="ctr"/>
              <a:r>
                <a:rPr lang="es-AR" sz="2880" dirty="0">
                  <a:latin typeface="Lato" panose="020F0502020204030203" pitchFamily="34" charset="0"/>
                </a:rPr>
                <a:t>Destino</a:t>
              </a:r>
            </a:p>
          </p:txBody>
        </p:sp>
      </p:grpSp>
      <p:sp>
        <p:nvSpPr>
          <p:cNvPr id="17" name="CuadroTexto 16">
            <a:extLst>
              <a:ext uri="{FF2B5EF4-FFF2-40B4-BE49-F238E27FC236}">
                <a16:creationId xmlns:a16="http://schemas.microsoft.com/office/drawing/2014/main" id="{048BF72D-3952-444C-B853-467215519D4B}"/>
              </a:ext>
            </a:extLst>
          </p:cNvPr>
          <p:cNvSpPr txBox="1"/>
          <p:nvPr/>
        </p:nvSpPr>
        <p:spPr>
          <a:xfrm>
            <a:off x="1880432" y="3878692"/>
            <a:ext cx="10869536" cy="455061"/>
          </a:xfrm>
          <a:prstGeom prst="rect">
            <a:avLst/>
          </a:prstGeom>
          <a:solidFill>
            <a:schemeClr val="accent4">
              <a:lumMod val="20000"/>
              <a:lumOff val="80000"/>
            </a:schemeClr>
          </a:solidFill>
        </p:spPr>
        <p:txBody>
          <a:bodyPr wrap="square" rtlCol="0">
            <a:spAutoFit/>
          </a:bodyPr>
          <a:lstStyle/>
          <a:p>
            <a:pPr>
              <a:lnSpc>
                <a:spcPct val="150000"/>
              </a:lnSpc>
            </a:pPr>
            <a:r>
              <a:rPr lang="es-AR" sz="1760" dirty="0" err="1">
                <a:latin typeface="Consolas" panose="020B0609020204030204" pitchFamily="49" charset="0"/>
              </a:rPr>
              <a:t>ModelMapper</a:t>
            </a:r>
            <a:r>
              <a:rPr lang="es-AR" sz="1760" dirty="0">
                <a:latin typeface="Consolas" panose="020B0609020204030204" pitchFamily="49" charset="0"/>
              </a:rPr>
              <a:t> </a:t>
            </a:r>
            <a:r>
              <a:rPr lang="es-AR" sz="1760" dirty="0" err="1">
                <a:latin typeface="Consolas" panose="020B0609020204030204" pitchFamily="49" charset="0"/>
              </a:rPr>
              <a:t>modelMapper</a:t>
            </a:r>
            <a:r>
              <a:rPr lang="es-AR" sz="1760" dirty="0">
                <a:latin typeface="Consolas" panose="020B0609020204030204" pitchFamily="49" charset="0"/>
              </a:rPr>
              <a:t> = new </a:t>
            </a:r>
            <a:r>
              <a:rPr lang="es-AR" sz="1760" dirty="0" err="1">
                <a:latin typeface="Consolas" panose="020B0609020204030204" pitchFamily="49" charset="0"/>
              </a:rPr>
              <a:t>ModelMapper</a:t>
            </a:r>
            <a:r>
              <a:rPr lang="es-AR" sz="1760" dirty="0">
                <a:latin typeface="Consolas" panose="020B0609020204030204" pitchFamily="49" charset="0"/>
              </a:rPr>
              <a:t>();</a:t>
            </a:r>
          </a:p>
        </p:txBody>
      </p:sp>
      <p:sp>
        <p:nvSpPr>
          <p:cNvPr id="18" name="Marcador de texto 2">
            <a:extLst>
              <a:ext uri="{FF2B5EF4-FFF2-40B4-BE49-F238E27FC236}">
                <a16:creationId xmlns:a16="http://schemas.microsoft.com/office/drawing/2014/main" id="{3AB9C12D-9879-4A03-B8BC-8DF33001A4B2}"/>
              </a:ext>
            </a:extLst>
          </p:cNvPr>
          <p:cNvSpPr txBox="1">
            <a:spLocks/>
          </p:cNvSpPr>
          <p:nvPr/>
        </p:nvSpPr>
        <p:spPr>
          <a:xfrm>
            <a:off x="1483773" y="3274970"/>
            <a:ext cx="11679840" cy="583112"/>
          </a:xfrm>
          <a:prstGeom prst="rect">
            <a:avLst/>
          </a:prstGeom>
          <a:noFill/>
          <a:ln>
            <a:noFill/>
          </a:ln>
        </p:spPr>
        <p:txBody>
          <a:bodyPr spcFirstLastPara="1" wrap="square" lIns="146280" tIns="146280" rIns="146280" bIns="146280"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rgbClr val="231F20"/>
              </a:buClr>
              <a:buSzPts val="1200"/>
              <a:buFont typeface="Lato"/>
              <a:buAutoNum type="arabicPeriod"/>
              <a:defRPr sz="1200" b="0" i="0" u="none" strike="noStrike" cap="none">
                <a:solidFill>
                  <a:srgbClr val="231F20"/>
                </a:solidFill>
                <a:latin typeface="Lato"/>
                <a:ea typeface="Lato"/>
                <a:cs typeface="Lato"/>
                <a:sym typeface="Lato"/>
              </a:defRPr>
            </a:lvl1pPr>
            <a:lvl2pPr marL="914400" marR="0" lvl="1" indent="-304800" algn="l" rtl="0">
              <a:lnSpc>
                <a:spcPct val="115000"/>
              </a:lnSpc>
              <a:spcBef>
                <a:spcPts val="1600"/>
              </a:spcBef>
              <a:spcAft>
                <a:spcPts val="0"/>
              </a:spcAft>
              <a:buClr>
                <a:srgbClr val="231F20"/>
              </a:buClr>
              <a:buSzPts val="1200"/>
              <a:buFont typeface="Lato"/>
              <a:buAutoNum type="alphaLcPeriod"/>
              <a:defRPr sz="1400" b="0" i="0" u="none" strike="noStrike" cap="none">
                <a:solidFill>
                  <a:srgbClr val="231F20"/>
                </a:solidFill>
                <a:latin typeface="Lato"/>
                <a:ea typeface="Lato"/>
                <a:cs typeface="Lato"/>
                <a:sym typeface="Lato"/>
              </a:defRPr>
            </a:lvl2pPr>
            <a:lvl3pPr marL="1371600" marR="0" lvl="2" indent="-304800" algn="l" rtl="0">
              <a:lnSpc>
                <a:spcPct val="115000"/>
              </a:lnSpc>
              <a:spcBef>
                <a:spcPts val="1600"/>
              </a:spcBef>
              <a:spcAft>
                <a:spcPts val="0"/>
              </a:spcAft>
              <a:buClr>
                <a:srgbClr val="231F20"/>
              </a:buClr>
              <a:buSzPts val="1200"/>
              <a:buFont typeface="Lato"/>
              <a:buAutoNum type="romanLcPeriod"/>
              <a:defRPr sz="1400" b="0" i="0" u="none" strike="noStrike" cap="none">
                <a:solidFill>
                  <a:srgbClr val="231F20"/>
                </a:solidFill>
                <a:latin typeface="Lato"/>
                <a:ea typeface="Lato"/>
                <a:cs typeface="Lato"/>
                <a:sym typeface="Lato"/>
              </a:defRPr>
            </a:lvl3pPr>
            <a:lvl4pPr marL="1828800" marR="0" lvl="3" indent="-304800" algn="l" rtl="0">
              <a:lnSpc>
                <a:spcPct val="115000"/>
              </a:lnSpc>
              <a:spcBef>
                <a:spcPts val="1600"/>
              </a:spcBef>
              <a:spcAft>
                <a:spcPts val="0"/>
              </a:spcAft>
              <a:buClr>
                <a:srgbClr val="231F20"/>
              </a:buClr>
              <a:buSzPts val="1200"/>
              <a:buFont typeface="Lato"/>
              <a:buAutoNum type="arabicPeriod"/>
              <a:defRPr sz="1400" b="0" i="0" u="none" strike="noStrike" cap="none">
                <a:solidFill>
                  <a:srgbClr val="231F20"/>
                </a:solidFill>
                <a:latin typeface="Lato"/>
                <a:ea typeface="Lato"/>
                <a:cs typeface="Lato"/>
                <a:sym typeface="Lato"/>
              </a:defRPr>
            </a:lvl4pPr>
            <a:lvl5pPr marL="2286000" marR="0" lvl="4" indent="-304800" algn="l" rtl="0">
              <a:lnSpc>
                <a:spcPct val="115000"/>
              </a:lnSpc>
              <a:spcBef>
                <a:spcPts val="1600"/>
              </a:spcBef>
              <a:spcAft>
                <a:spcPts val="0"/>
              </a:spcAft>
              <a:buClr>
                <a:srgbClr val="231F20"/>
              </a:buClr>
              <a:buSzPts val="1200"/>
              <a:buFont typeface="Lato"/>
              <a:buAutoNum type="alphaLcPeriod"/>
              <a:defRPr sz="1400" b="0" i="0" u="none" strike="noStrike" cap="none">
                <a:solidFill>
                  <a:srgbClr val="231F20"/>
                </a:solidFill>
                <a:latin typeface="Lato"/>
                <a:ea typeface="Lato"/>
                <a:cs typeface="Lato"/>
                <a:sym typeface="Lato"/>
              </a:defRPr>
            </a:lvl5pPr>
            <a:lvl6pPr marL="2743200" marR="0" lvl="5" indent="-304800" algn="l" rtl="0">
              <a:lnSpc>
                <a:spcPct val="115000"/>
              </a:lnSpc>
              <a:spcBef>
                <a:spcPts val="1600"/>
              </a:spcBef>
              <a:spcAft>
                <a:spcPts val="0"/>
              </a:spcAft>
              <a:buClr>
                <a:srgbClr val="231F20"/>
              </a:buClr>
              <a:buSzPts val="1200"/>
              <a:buFont typeface="Lato"/>
              <a:buAutoNum type="romanLcPeriod"/>
              <a:defRPr sz="1400" b="0" i="0" u="none" strike="noStrike" cap="none">
                <a:solidFill>
                  <a:srgbClr val="231F20"/>
                </a:solidFill>
                <a:latin typeface="Lato"/>
                <a:ea typeface="Lato"/>
                <a:cs typeface="Lato"/>
                <a:sym typeface="Lato"/>
              </a:defRPr>
            </a:lvl6pPr>
            <a:lvl7pPr marL="3200400" marR="0" lvl="6" indent="-304800" algn="l" rtl="0">
              <a:lnSpc>
                <a:spcPct val="115000"/>
              </a:lnSpc>
              <a:spcBef>
                <a:spcPts val="1600"/>
              </a:spcBef>
              <a:spcAft>
                <a:spcPts val="0"/>
              </a:spcAft>
              <a:buClr>
                <a:srgbClr val="231F20"/>
              </a:buClr>
              <a:buSzPts val="1200"/>
              <a:buFont typeface="Lato"/>
              <a:buAutoNum type="arabicPeriod"/>
              <a:defRPr sz="1400" b="0" i="0" u="none" strike="noStrike" cap="none">
                <a:solidFill>
                  <a:srgbClr val="231F20"/>
                </a:solidFill>
                <a:latin typeface="Lato"/>
                <a:ea typeface="Lato"/>
                <a:cs typeface="Lato"/>
                <a:sym typeface="Lato"/>
              </a:defRPr>
            </a:lvl7pPr>
            <a:lvl8pPr marL="3657600" marR="0" lvl="7" indent="-304800" algn="l" rtl="0">
              <a:lnSpc>
                <a:spcPct val="115000"/>
              </a:lnSpc>
              <a:spcBef>
                <a:spcPts val="1600"/>
              </a:spcBef>
              <a:spcAft>
                <a:spcPts val="0"/>
              </a:spcAft>
              <a:buClr>
                <a:srgbClr val="231F20"/>
              </a:buClr>
              <a:buSzPts val="1200"/>
              <a:buFont typeface="Lato"/>
              <a:buAutoNum type="alphaLcPeriod"/>
              <a:defRPr sz="1400" b="0" i="0" u="none" strike="noStrike" cap="none">
                <a:solidFill>
                  <a:srgbClr val="231F20"/>
                </a:solidFill>
                <a:latin typeface="Lato"/>
                <a:ea typeface="Lato"/>
                <a:cs typeface="Lato"/>
                <a:sym typeface="Lato"/>
              </a:defRPr>
            </a:lvl8pPr>
            <a:lvl9pPr marL="4114800" marR="0" lvl="8" indent="-304800" algn="l" rtl="0">
              <a:lnSpc>
                <a:spcPct val="115000"/>
              </a:lnSpc>
              <a:spcBef>
                <a:spcPts val="1600"/>
              </a:spcBef>
              <a:spcAft>
                <a:spcPts val="1600"/>
              </a:spcAft>
              <a:buClr>
                <a:srgbClr val="231F20"/>
              </a:buClr>
              <a:buSzPts val="1200"/>
              <a:buFont typeface="Lato"/>
              <a:buAutoNum type="romanLcPeriod"/>
              <a:defRPr sz="1400" b="0" i="0" u="none" strike="noStrike" cap="none">
                <a:solidFill>
                  <a:srgbClr val="231F20"/>
                </a:solidFill>
                <a:latin typeface="Lato"/>
                <a:ea typeface="Lato"/>
                <a:cs typeface="Lato"/>
                <a:sym typeface="Lato"/>
              </a:defRPr>
            </a:lvl9pPr>
          </a:lstStyle>
          <a:p>
            <a:pPr marL="243840" indent="0">
              <a:buNone/>
            </a:pPr>
            <a:r>
              <a:rPr lang="es-AR" sz="1920" dirty="0"/>
              <a:t>Crear una instancia de </a:t>
            </a:r>
            <a:r>
              <a:rPr lang="es-AR" sz="1920" dirty="0" err="1"/>
              <a:t>ModelMapper</a:t>
            </a:r>
            <a:endParaRPr lang="es-AR" sz="1920" dirty="0"/>
          </a:p>
        </p:txBody>
      </p:sp>
      <p:grpSp>
        <p:nvGrpSpPr>
          <p:cNvPr id="19" name="Grupo 18">
            <a:extLst>
              <a:ext uri="{FF2B5EF4-FFF2-40B4-BE49-F238E27FC236}">
                <a16:creationId xmlns:a16="http://schemas.microsoft.com/office/drawing/2014/main" id="{648B6EF1-917F-4432-9FE8-8D6DEB864E1A}"/>
              </a:ext>
            </a:extLst>
          </p:cNvPr>
          <p:cNvGrpSpPr/>
          <p:nvPr/>
        </p:nvGrpSpPr>
        <p:grpSpPr>
          <a:xfrm>
            <a:off x="10128750" y="5056653"/>
            <a:ext cx="3222941" cy="644785"/>
            <a:chOff x="778600" y="3385999"/>
            <a:chExt cx="3892988" cy="778836"/>
          </a:xfrm>
        </p:grpSpPr>
        <p:sp>
          <p:nvSpPr>
            <p:cNvPr id="21" name="Rectángulo: esquinas redondeadas 20">
              <a:extLst>
                <a:ext uri="{FF2B5EF4-FFF2-40B4-BE49-F238E27FC236}">
                  <a16:creationId xmlns:a16="http://schemas.microsoft.com/office/drawing/2014/main" id="{C9ACC74B-B2F0-4FB4-A1A8-A45F2783E8B5}"/>
                </a:ext>
              </a:extLst>
            </p:cNvPr>
            <p:cNvSpPr/>
            <p:nvPr/>
          </p:nvSpPr>
          <p:spPr>
            <a:xfrm>
              <a:off x="778600" y="3385999"/>
              <a:ext cx="2951430" cy="778599"/>
            </a:xfrm>
            <a:prstGeom prst="roundRect">
              <a:avLst/>
            </a:prstGeom>
            <a:solidFill>
              <a:srgbClr val="FFFFFF"/>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sz="2880"/>
            </a:p>
          </p:txBody>
        </p:sp>
        <p:grpSp>
          <p:nvGrpSpPr>
            <p:cNvPr id="20" name="Google Shape;15581;p82">
              <a:extLst>
                <a:ext uri="{FF2B5EF4-FFF2-40B4-BE49-F238E27FC236}">
                  <a16:creationId xmlns:a16="http://schemas.microsoft.com/office/drawing/2014/main" id="{79536ADC-92C2-4B15-BE14-012628E06C75}"/>
                </a:ext>
              </a:extLst>
            </p:cNvPr>
            <p:cNvGrpSpPr/>
            <p:nvPr/>
          </p:nvGrpSpPr>
          <p:grpSpPr>
            <a:xfrm rot="20517714">
              <a:off x="1042878" y="3543483"/>
              <a:ext cx="495452" cy="463631"/>
              <a:chOff x="2766264" y="3394042"/>
              <a:chExt cx="294873" cy="275934"/>
            </a:xfrm>
            <a:solidFill>
              <a:schemeClr val="accent4">
                <a:lumMod val="75000"/>
              </a:schemeClr>
            </a:solidFill>
          </p:grpSpPr>
          <p:sp>
            <p:nvSpPr>
              <p:cNvPr id="23" name="Google Shape;15582;p82">
                <a:extLst>
                  <a:ext uri="{FF2B5EF4-FFF2-40B4-BE49-F238E27FC236}">
                    <a16:creationId xmlns:a16="http://schemas.microsoft.com/office/drawing/2014/main" id="{03B03C9A-3687-415E-ACB3-92A5BA600596}"/>
                  </a:ext>
                </a:extLst>
              </p:cNvPr>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grpFill/>
              <a:ln>
                <a:solidFill>
                  <a:schemeClr val="accent4">
                    <a:lumMod val="75000"/>
                  </a:schemeClr>
                </a:solidFill>
              </a:ln>
            </p:spPr>
            <p:txBody>
              <a:bodyPr spcFirstLastPara="1" wrap="square" lIns="146280" tIns="146280" rIns="146280" bIns="146280" anchor="ctr" anchorCtr="0">
                <a:noAutofit/>
              </a:bodyPr>
              <a:lstStyle/>
              <a:p>
                <a:endParaRPr sz="2880" dirty="0"/>
              </a:p>
            </p:txBody>
          </p:sp>
          <p:sp>
            <p:nvSpPr>
              <p:cNvPr id="24" name="Google Shape;15583;p82">
                <a:extLst>
                  <a:ext uri="{FF2B5EF4-FFF2-40B4-BE49-F238E27FC236}">
                    <a16:creationId xmlns:a16="http://schemas.microsoft.com/office/drawing/2014/main" id="{801501FB-5ED6-4AD2-AD9E-9FE7CA2F7482}"/>
                  </a:ext>
                </a:extLst>
              </p:cNvPr>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grpFill/>
              <a:ln>
                <a:solidFill>
                  <a:schemeClr val="accent4">
                    <a:lumMod val="75000"/>
                  </a:schemeClr>
                </a:solidFill>
              </a:ln>
            </p:spPr>
            <p:txBody>
              <a:bodyPr spcFirstLastPara="1" wrap="square" lIns="146280" tIns="146280" rIns="146280" bIns="146280" anchor="ctr" anchorCtr="0">
                <a:noAutofit/>
              </a:bodyPr>
              <a:lstStyle/>
              <a:p>
                <a:endParaRPr sz="2880"/>
              </a:p>
            </p:txBody>
          </p:sp>
          <p:sp>
            <p:nvSpPr>
              <p:cNvPr id="25" name="Google Shape;15584;p82">
                <a:extLst>
                  <a:ext uri="{FF2B5EF4-FFF2-40B4-BE49-F238E27FC236}">
                    <a16:creationId xmlns:a16="http://schemas.microsoft.com/office/drawing/2014/main" id="{E042F15E-89B9-4824-8B96-F3C982118F74}"/>
                  </a:ext>
                </a:extLst>
              </p:cNvPr>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grpFill/>
              <a:ln>
                <a:solidFill>
                  <a:schemeClr val="accent4">
                    <a:lumMod val="75000"/>
                  </a:schemeClr>
                </a:solidFill>
              </a:ln>
            </p:spPr>
            <p:txBody>
              <a:bodyPr spcFirstLastPara="1" wrap="square" lIns="146280" tIns="146280" rIns="146280" bIns="146280" anchor="ctr" anchorCtr="0">
                <a:noAutofit/>
              </a:bodyPr>
              <a:lstStyle/>
              <a:p>
                <a:endParaRPr sz="2880"/>
              </a:p>
            </p:txBody>
          </p:sp>
          <p:sp>
            <p:nvSpPr>
              <p:cNvPr id="26" name="Google Shape;15585;p82">
                <a:extLst>
                  <a:ext uri="{FF2B5EF4-FFF2-40B4-BE49-F238E27FC236}">
                    <a16:creationId xmlns:a16="http://schemas.microsoft.com/office/drawing/2014/main" id="{343C1942-13EC-44DC-B2CA-AB6313C3035C}"/>
                  </a:ext>
                </a:extLst>
              </p:cNvPr>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grpFill/>
              <a:ln>
                <a:solidFill>
                  <a:schemeClr val="accent4">
                    <a:lumMod val="75000"/>
                  </a:schemeClr>
                </a:solidFill>
              </a:ln>
            </p:spPr>
            <p:txBody>
              <a:bodyPr spcFirstLastPara="1" wrap="square" lIns="146280" tIns="146280" rIns="146280" bIns="146280" anchor="ctr" anchorCtr="0">
                <a:noAutofit/>
              </a:bodyPr>
              <a:lstStyle/>
              <a:p>
                <a:endParaRPr sz="2880"/>
              </a:p>
            </p:txBody>
          </p:sp>
        </p:grpSp>
        <p:sp>
          <p:nvSpPr>
            <p:cNvPr id="22" name="CuadroTexto 21">
              <a:extLst>
                <a:ext uri="{FF2B5EF4-FFF2-40B4-BE49-F238E27FC236}">
                  <a16:creationId xmlns:a16="http://schemas.microsoft.com/office/drawing/2014/main" id="{ACFBA3F3-7306-43E1-885A-9FD0E9F85DD5}"/>
                </a:ext>
              </a:extLst>
            </p:cNvPr>
            <p:cNvSpPr txBox="1"/>
            <p:nvPr/>
          </p:nvSpPr>
          <p:spPr>
            <a:xfrm>
              <a:off x="1720157" y="3517967"/>
              <a:ext cx="2951431" cy="646868"/>
            </a:xfrm>
            <a:prstGeom prst="rect">
              <a:avLst/>
            </a:prstGeom>
            <a:noFill/>
          </p:spPr>
          <p:txBody>
            <a:bodyPr wrap="square" rtlCol="0">
              <a:spAutoFit/>
            </a:bodyPr>
            <a:lstStyle/>
            <a:p>
              <a:r>
                <a:rPr lang="es-AR" sz="2880" b="1" dirty="0">
                  <a:solidFill>
                    <a:schemeClr val="accent4">
                      <a:lumMod val="75000"/>
                    </a:schemeClr>
                  </a:solidFill>
                  <a:latin typeface="Lato" panose="020F0502020204030203" pitchFamily="34" charset="0"/>
                </a:rPr>
                <a:t>¡Cuidado!</a:t>
              </a:r>
            </a:p>
          </p:txBody>
        </p:sp>
      </p:grpSp>
    </p:spTree>
    <p:extLst>
      <p:ext uri="{BB962C8B-B14F-4D97-AF65-F5344CB8AC3E}">
        <p14:creationId xmlns:p14="http://schemas.microsoft.com/office/powerpoint/2010/main" val="800727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2E269FBB-A113-4469-B5A2-715488408DC0}"/>
              </a:ext>
            </a:extLst>
          </p:cNvPr>
          <p:cNvSpPr txBox="1"/>
          <p:nvPr/>
        </p:nvSpPr>
        <p:spPr>
          <a:xfrm>
            <a:off x="1880432" y="1828226"/>
            <a:ext cx="10869536" cy="4517712"/>
          </a:xfrm>
          <a:prstGeom prst="rect">
            <a:avLst/>
          </a:prstGeom>
          <a:solidFill>
            <a:schemeClr val="accent3">
              <a:lumMod val="40000"/>
              <a:lumOff val="60000"/>
            </a:schemeClr>
          </a:solidFill>
        </p:spPr>
        <p:txBody>
          <a:bodyPr wrap="square" rtlCol="0">
            <a:spAutoFit/>
          </a:bodyPr>
          <a:lstStyle/>
          <a:p>
            <a:pPr>
              <a:lnSpc>
                <a:spcPct val="150000"/>
              </a:lnSpc>
            </a:pPr>
            <a:r>
              <a:rPr lang="es-AR" sz="1760" dirty="0" err="1">
                <a:latin typeface="Consolas" panose="020B0609020204030204" pitchFamily="49" charset="0"/>
              </a:rPr>
              <a:t>public</a:t>
            </a:r>
            <a:r>
              <a:rPr lang="es-AR" sz="1760" dirty="0">
                <a:latin typeface="Consolas" panose="020B0609020204030204" pitchFamily="49" charset="0"/>
              </a:rPr>
              <a:t> </a:t>
            </a:r>
            <a:r>
              <a:rPr lang="es-AR" sz="1760" dirty="0" err="1">
                <a:latin typeface="Consolas" panose="020B0609020204030204" pitchFamily="49" charset="0"/>
              </a:rPr>
              <a:t>List</a:t>
            </a:r>
            <a:r>
              <a:rPr lang="es-AR" sz="1760" dirty="0">
                <a:latin typeface="Consolas" panose="020B0609020204030204" pitchFamily="49" charset="0"/>
              </a:rPr>
              <a:t>&lt;</a:t>
            </a:r>
            <a:r>
              <a:rPr lang="es-AR" sz="1760" dirty="0" err="1">
                <a:latin typeface="Consolas" panose="020B0609020204030204" pitchFamily="49" charset="0"/>
              </a:rPr>
              <a:t>PersonaBasicaDTO</a:t>
            </a:r>
            <a:r>
              <a:rPr lang="es-AR" sz="1760" dirty="0">
                <a:latin typeface="Consolas" panose="020B0609020204030204" pitchFamily="49" charset="0"/>
              </a:rPr>
              <a:t>&gt; </a:t>
            </a:r>
            <a:r>
              <a:rPr lang="es-AR" sz="1760" dirty="0" err="1">
                <a:latin typeface="Consolas" panose="020B0609020204030204" pitchFamily="49" charset="0"/>
              </a:rPr>
              <a:t>findAll</a:t>
            </a:r>
            <a:r>
              <a:rPr lang="es-AR" sz="1760" dirty="0">
                <a:latin typeface="Consolas" panose="020B0609020204030204" pitchFamily="49" charset="0"/>
              </a:rPr>
              <a:t>() </a:t>
            </a:r>
            <a:r>
              <a:rPr lang="es-AR" sz="1760" dirty="0" err="1">
                <a:latin typeface="Consolas" panose="020B0609020204030204" pitchFamily="49" charset="0"/>
              </a:rPr>
              <a:t>throws</a:t>
            </a:r>
            <a:r>
              <a:rPr lang="es-AR" sz="1760" dirty="0">
                <a:latin typeface="Consolas" panose="020B0609020204030204" pitchFamily="49" charset="0"/>
              </a:rPr>
              <a:t> </a:t>
            </a:r>
            <a:r>
              <a:rPr lang="es-AR" sz="1760" dirty="0" err="1">
                <a:latin typeface="Consolas" panose="020B0609020204030204" pitchFamily="49" charset="0"/>
              </a:rPr>
              <a:t>Exception</a:t>
            </a:r>
            <a:r>
              <a:rPr lang="es-AR" sz="1760" dirty="0">
                <a:latin typeface="Consolas" panose="020B0609020204030204" pitchFamily="49" charset="0"/>
              </a:rPr>
              <a:t> {</a:t>
            </a:r>
          </a:p>
          <a:p>
            <a:pPr>
              <a:lnSpc>
                <a:spcPct val="150000"/>
              </a:lnSpc>
            </a:pPr>
            <a:r>
              <a:rPr lang="es-AR" sz="1760" dirty="0">
                <a:latin typeface="Consolas" panose="020B0609020204030204" pitchFamily="49" charset="0"/>
              </a:rPr>
              <a:t>        try{</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List</a:t>
            </a:r>
            <a:r>
              <a:rPr lang="es-AR" sz="1760" dirty="0">
                <a:latin typeface="Consolas" panose="020B0609020204030204" pitchFamily="49" charset="0"/>
              </a:rPr>
              <a:t>&lt;Persona&gt; </a:t>
            </a:r>
            <a:r>
              <a:rPr lang="es-AR" sz="1760" dirty="0" err="1">
                <a:latin typeface="Consolas" panose="020B0609020204030204" pitchFamily="49" charset="0"/>
              </a:rPr>
              <a:t>entities</a:t>
            </a:r>
            <a:r>
              <a:rPr lang="es-AR" sz="1760" dirty="0">
                <a:latin typeface="Consolas" panose="020B0609020204030204" pitchFamily="49" charset="0"/>
              </a:rPr>
              <a:t> = </a:t>
            </a:r>
            <a:r>
              <a:rPr lang="es-AR" sz="1760" dirty="0" err="1">
                <a:latin typeface="Consolas" panose="020B0609020204030204" pitchFamily="49" charset="0"/>
              </a:rPr>
              <a:t>baseRepository.findAll</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List</a:t>
            </a:r>
            <a:r>
              <a:rPr lang="es-AR" sz="1760" dirty="0">
                <a:latin typeface="Consolas" panose="020B0609020204030204" pitchFamily="49" charset="0"/>
              </a:rPr>
              <a:t>&lt;</a:t>
            </a:r>
            <a:r>
              <a:rPr lang="es-AR" sz="1760" dirty="0" err="1">
                <a:latin typeface="Consolas" panose="020B0609020204030204" pitchFamily="49" charset="0"/>
              </a:rPr>
              <a:t>PersonaBasicaDTO</a:t>
            </a:r>
            <a:r>
              <a:rPr lang="es-AR" sz="1760" dirty="0">
                <a:latin typeface="Consolas" panose="020B0609020204030204" pitchFamily="49" charset="0"/>
              </a:rPr>
              <a:t>&gt; </a:t>
            </a:r>
            <a:r>
              <a:rPr lang="es-AR" sz="1760" dirty="0" err="1">
                <a:latin typeface="Consolas" panose="020B0609020204030204" pitchFamily="49" charset="0"/>
              </a:rPr>
              <a:t>dtos</a:t>
            </a:r>
            <a:r>
              <a:rPr lang="es-AR" sz="1760" dirty="0">
                <a:latin typeface="Consolas" panose="020B0609020204030204" pitchFamily="49" charset="0"/>
              </a:rPr>
              <a:t> = new </a:t>
            </a:r>
            <a:r>
              <a:rPr lang="es-AR" sz="1760" dirty="0" err="1">
                <a:latin typeface="Consolas" panose="020B0609020204030204" pitchFamily="49" charset="0"/>
              </a:rPr>
              <a:t>ArrayList</a:t>
            </a:r>
            <a:r>
              <a:rPr lang="es-AR" sz="1760" dirty="0">
                <a:latin typeface="Consolas" panose="020B0609020204030204" pitchFamily="49" charset="0"/>
              </a:rPr>
              <a:t>&lt;&gt;();</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ModelMapper</a:t>
            </a:r>
            <a:r>
              <a:rPr lang="es-AR" sz="1760" dirty="0">
                <a:latin typeface="Consolas" panose="020B0609020204030204" pitchFamily="49" charset="0"/>
              </a:rPr>
              <a:t> </a:t>
            </a:r>
            <a:r>
              <a:rPr lang="es-AR" sz="1760" dirty="0" err="1">
                <a:latin typeface="Consolas" panose="020B0609020204030204" pitchFamily="49" charset="0"/>
              </a:rPr>
              <a:t>modelMapper</a:t>
            </a:r>
            <a:r>
              <a:rPr lang="es-AR" sz="1760" dirty="0">
                <a:latin typeface="Consolas" panose="020B0609020204030204" pitchFamily="49" charset="0"/>
              </a:rPr>
              <a:t> = new </a:t>
            </a:r>
            <a:r>
              <a:rPr lang="es-AR" sz="1760" dirty="0" err="1">
                <a:latin typeface="Consolas" panose="020B0609020204030204" pitchFamily="49" charset="0"/>
              </a:rPr>
              <a:t>ModelMapper</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for</a:t>
            </a:r>
            <a:r>
              <a:rPr lang="es-AR" sz="1760" dirty="0">
                <a:latin typeface="Consolas" panose="020B0609020204030204" pitchFamily="49" charset="0"/>
              </a:rPr>
              <a:t>(Persona </a:t>
            </a:r>
            <a:r>
              <a:rPr lang="es-AR" sz="1760" dirty="0" err="1">
                <a:latin typeface="Consolas" panose="020B0609020204030204" pitchFamily="49" charset="0"/>
              </a:rPr>
              <a:t>persona</a:t>
            </a:r>
            <a:r>
              <a:rPr lang="es-AR" sz="1760" dirty="0">
                <a:latin typeface="Consolas" panose="020B0609020204030204" pitchFamily="49" charset="0"/>
              </a:rPr>
              <a:t> : </a:t>
            </a:r>
            <a:r>
              <a:rPr lang="es-AR" sz="1760" dirty="0" err="1">
                <a:latin typeface="Consolas" panose="020B0609020204030204" pitchFamily="49" charset="0"/>
              </a:rPr>
              <a:t>entities</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dtos.add</a:t>
            </a:r>
            <a:r>
              <a:rPr lang="es-AR" sz="1760" dirty="0">
                <a:latin typeface="Consolas" panose="020B0609020204030204" pitchFamily="49" charset="0"/>
              </a:rPr>
              <a:t>(</a:t>
            </a:r>
            <a:r>
              <a:rPr lang="es-AR" sz="1760" b="1" dirty="0" err="1">
                <a:latin typeface="Consolas" panose="020B0609020204030204" pitchFamily="49" charset="0"/>
              </a:rPr>
              <a:t>modelMapper.map</a:t>
            </a:r>
            <a:r>
              <a:rPr lang="es-AR" sz="1760" b="1" dirty="0">
                <a:latin typeface="Consolas" panose="020B0609020204030204" pitchFamily="49" charset="0"/>
              </a:rPr>
              <a:t>(persona, </a:t>
            </a:r>
            <a:r>
              <a:rPr lang="es-AR" sz="1760" b="1" dirty="0" err="1">
                <a:latin typeface="Consolas" panose="020B0609020204030204" pitchFamily="49" charset="0"/>
              </a:rPr>
              <a:t>PersonaBasicaDTO.class</a:t>
            </a:r>
            <a:r>
              <a:rPr lang="es-AR" sz="1760" b="1" dirty="0">
                <a:latin typeface="Consolas" panose="020B0609020204030204" pitchFamily="49" charset="0"/>
              </a:rPr>
              <a:t>)</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a:t>
            </a:r>
          </a:p>
          <a:p>
            <a:pPr>
              <a:lnSpc>
                <a:spcPct val="150000"/>
              </a:lnSpc>
            </a:pPr>
            <a:r>
              <a:rPr lang="es-AR" sz="1760" dirty="0">
                <a:latin typeface="Consolas" panose="020B0609020204030204" pitchFamily="49" charset="0"/>
              </a:rPr>
              <a:t>            </a:t>
            </a:r>
            <a:r>
              <a:rPr lang="es-AR" sz="1760" dirty="0" err="1">
                <a:latin typeface="Consolas" panose="020B0609020204030204" pitchFamily="49" charset="0"/>
              </a:rPr>
              <a:t>return</a:t>
            </a:r>
            <a:r>
              <a:rPr lang="es-AR" sz="1760" dirty="0">
                <a:latin typeface="Consolas" panose="020B0609020204030204" pitchFamily="49" charset="0"/>
              </a:rPr>
              <a:t> </a:t>
            </a:r>
            <a:r>
              <a:rPr lang="es-AR" sz="1760" dirty="0" err="1">
                <a:latin typeface="Consolas" panose="020B0609020204030204" pitchFamily="49" charset="0"/>
              </a:rPr>
              <a:t>dtos</a:t>
            </a:r>
            <a:r>
              <a:rPr lang="es-AR" sz="1760" dirty="0">
                <a:latin typeface="Consolas" panose="020B0609020204030204" pitchFamily="49" charset="0"/>
              </a:rPr>
              <a:t>;</a:t>
            </a:r>
          </a:p>
          <a:p>
            <a:pPr>
              <a:lnSpc>
                <a:spcPct val="150000"/>
              </a:lnSpc>
            </a:pPr>
            <a:r>
              <a:rPr lang="es-AR" sz="1760" dirty="0">
                <a:latin typeface="Consolas" panose="020B0609020204030204" pitchFamily="49" charset="0"/>
              </a:rPr>
              <a:t>        } catch (</a:t>
            </a:r>
            <a:r>
              <a:rPr lang="es-AR" sz="1760" dirty="0" err="1">
                <a:latin typeface="Consolas" panose="020B0609020204030204" pitchFamily="49" charset="0"/>
              </a:rPr>
              <a:t>Exception</a:t>
            </a:r>
            <a:r>
              <a:rPr lang="es-AR" sz="1760" dirty="0">
                <a:latin typeface="Consolas" panose="020B0609020204030204" pitchFamily="49" charset="0"/>
              </a:rPr>
              <a:t> e){…}</a:t>
            </a:r>
          </a:p>
          <a:p>
            <a:pPr>
              <a:lnSpc>
                <a:spcPct val="150000"/>
              </a:lnSpc>
            </a:pPr>
            <a:r>
              <a:rPr lang="es-AR" sz="1760" dirty="0">
                <a:latin typeface="Consolas" panose="020B0609020204030204" pitchFamily="49" charset="0"/>
              </a:rPr>
              <a:t>    }</a:t>
            </a:r>
          </a:p>
        </p:txBody>
      </p:sp>
    </p:spTree>
    <p:extLst>
      <p:ext uri="{BB962C8B-B14F-4D97-AF65-F5344CB8AC3E}">
        <p14:creationId xmlns:p14="http://schemas.microsoft.com/office/powerpoint/2010/main" val="266865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677228"/>
            <a:ext cx="6956822"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Beneficios del patrón DTO</a:t>
            </a:r>
            <a:endParaRPr lang="en-US" sz="4450" dirty="0"/>
          </a:p>
        </p:txBody>
      </p:sp>
      <p:sp>
        <p:nvSpPr>
          <p:cNvPr id="4" name="Shape 1"/>
          <p:cNvSpPr/>
          <p:nvPr/>
        </p:nvSpPr>
        <p:spPr>
          <a:xfrm>
            <a:off x="1118711" y="1726168"/>
            <a:ext cx="30480" cy="5826085"/>
          </a:xfrm>
          <a:prstGeom prst="roundRect">
            <a:avLst>
              <a:gd name="adj" fmla="val 312558"/>
            </a:avLst>
          </a:prstGeom>
          <a:solidFill>
            <a:srgbClr val="BDB8DF"/>
          </a:solidFill>
          <a:ln/>
        </p:spPr>
        <p:txBody>
          <a:bodyPr/>
          <a:lstStyle/>
          <a:p>
            <a:endParaRPr lang="en-US"/>
          </a:p>
        </p:txBody>
      </p:sp>
      <p:sp>
        <p:nvSpPr>
          <p:cNvPr id="5" name="Shape 2"/>
          <p:cNvSpPr/>
          <p:nvPr/>
        </p:nvSpPr>
        <p:spPr>
          <a:xfrm>
            <a:off x="1358622" y="2221230"/>
            <a:ext cx="793790" cy="30480"/>
          </a:xfrm>
          <a:prstGeom prst="roundRect">
            <a:avLst>
              <a:gd name="adj" fmla="val 312558"/>
            </a:avLst>
          </a:prstGeom>
          <a:solidFill>
            <a:srgbClr val="BDB8DF"/>
          </a:solidFill>
          <a:ln/>
        </p:spPr>
        <p:txBody>
          <a:bodyPr/>
          <a:lstStyle/>
          <a:p>
            <a:endParaRPr lang="en-US"/>
          </a:p>
        </p:txBody>
      </p:sp>
      <p:sp>
        <p:nvSpPr>
          <p:cNvPr id="6" name="Shape 3"/>
          <p:cNvSpPr/>
          <p:nvPr/>
        </p:nvSpPr>
        <p:spPr>
          <a:xfrm>
            <a:off x="878800" y="1981319"/>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7" name="Text 4"/>
          <p:cNvSpPr/>
          <p:nvPr/>
        </p:nvSpPr>
        <p:spPr>
          <a:xfrm>
            <a:off x="1067514" y="2066330"/>
            <a:ext cx="132755"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1</a:t>
            </a:r>
            <a:endParaRPr lang="en-US" sz="2650" dirty="0"/>
          </a:p>
        </p:txBody>
      </p:sp>
      <p:sp>
        <p:nvSpPr>
          <p:cNvPr id="8" name="Text 5"/>
          <p:cNvSpPr/>
          <p:nvPr/>
        </p:nvSpPr>
        <p:spPr>
          <a:xfrm>
            <a:off x="2381488" y="1952982"/>
            <a:ext cx="3089910"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Comunicación eficiente</a:t>
            </a:r>
            <a:endParaRPr lang="en-US" sz="2200" dirty="0"/>
          </a:p>
        </p:txBody>
      </p:sp>
      <p:sp>
        <p:nvSpPr>
          <p:cNvPr id="9" name="Text 6"/>
          <p:cNvSpPr/>
          <p:nvPr/>
        </p:nvSpPr>
        <p:spPr>
          <a:xfrm>
            <a:off x="2381488" y="2443401"/>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La transmisión de datos se optimiza, mejorando el rendimiento de la aplicación.</a:t>
            </a:r>
            <a:endParaRPr lang="en-US" sz="1750" dirty="0"/>
          </a:p>
        </p:txBody>
      </p:sp>
      <p:sp>
        <p:nvSpPr>
          <p:cNvPr id="10" name="Shape 7"/>
          <p:cNvSpPr/>
          <p:nvPr/>
        </p:nvSpPr>
        <p:spPr>
          <a:xfrm>
            <a:off x="1358622" y="4117896"/>
            <a:ext cx="793790" cy="30480"/>
          </a:xfrm>
          <a:prstGeom prst="roundRect">
            <a:avLst>
              <a:gd name="adj" fmla="val 312558"/>
            </a:avLst>
          </a:prstGeom>
          <a:solidFill>
            <a:srgbClr val="BDB8DF"/>
          </a:solidFill>
          <a:ln/>
        </p:spPr>
        <p:txBody>
          <a:bodyPr/>
          <a:lstStyle/>
          <a:p>
            <a:endParaRPr lang="en-US"/>
          </a:p>
        </p:txBody>
      </p:sp>
      <p:sp>
        <p:nvSpPr>
          <p:cNvPr id="11" name="Shape 8"/>
          <p:cNvSpPr/>
          <p:nvPr/>
        </p:nvSpPr>
        <p:spPr>
          <a:xfrm>
            <a:off x="878800" y="3877985"/>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12" name="Text 9"/>
          <p:cNvSpPr/>
          <p:nvPr/>
        </p:nvSpPr>
        <p:spPr>
          <a:xfrm>
            <a:off x="1035963" y="3962995"/>
            <a:ext cx="195977"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2</a:t>
            </a:r>
            <a:endParaRPr lang="en-US" sz="2650" dirty="0"/>
          </a:p>
        </p:txBody>
      </p:sp>
      <p:sp>
        <p:nvSpPr>
          <p:cNvPr id="13" name="Text 10"/>
          <p:cNvSpPr/>
          <p:nvPr/>
        </p:nvSpPr>
        <p:spPr>
          <a:xfrm>
            <a:off x="2381488" y="3849648"/>
            <a:ext cx="3717608"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Reducción de la complejidad</a:t>
            </a:r>
            <a:endParaRPr lang="en-US" sz="2200" dirty="0"/>
          </a:p>
        </p:txBody>
      </p:sp>
      <p:sp>
        <p:nvSpPr>
          <p:cNvPr id="14" name="Text 11"/>
          <p:cNvSpPr/>
          <p:nvPr/>
        </p:nvSpPr>
        <p:spPr>
          <a:xfrm>
            <a:off x="2381488" y="4340066"/>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Simplifica la interacción entre las diferentes capas de la aplicación, mejorando la mantenibilidad.</a:t>
            </a:r>
            <a:endParaRPr lang="en-US" sz="1750" dirty="0"/>
          </a:p>
        </p:txBody>
      </p:sp>
      <p:sp>
        <p:nvSpPr>
          <p:cNvPr id="15" name="Shape 12"/>
          <p:cNvSpPr/>
          <p:nvPr/>
        </p:nvSpPr>
        <p:spPr>
          <a:xfrm>
            <a:off x="1358622" y="6014561"/>
            <a:ext cx="793790" cy="30480"/>
          </a:xfrm>
          <a:prstGeom prst="roundRect">
            <a:avLst>
              <a:gd name="adj" fmla="val 312558"/>
            </a:avLst>
          </a:prstGeom>
          <a:solidFill>
            <a:srgbClr val="BDB8DF"/>
          </a:solidFill>
          <a:ln/>
        </p:spPr>
        <p:txBody>
          <a:bodyPr/>
          <a:lstStyle/>
          <a:p>
            <a:endParaRPr lang="en-US"/>
          </a:p>
        </p:txBody>
      </p:sp>
      <p:sp>
        <p:nvSpPr>
          <p:cNvPr id="16" name="Shape 13"/>
          <p:cNvSpPr/>
          <p:nvPr/>
        </p:nvSpPr>
        <p:spPr>
          <a:xfrm>
            <a:off x="878800" y="5774650"/>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17" name="Text 14"/>
          <p:cNvSpPr/>
          <p:nvPr/>
        </p:nvSpPr>
        <p:spPr>
          <a:xfrm>
            <a:off x="1037153" y="5859661"/>
            <a:ext cx="193596"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3</a:t>
            </a:r>
            <a:endParaRPr lang="en-US" sz="2650" dirty="0"/>
          </a:p>
        </p:txBody>
      </p:sp>
      <p:sp>
        <p:nvSpPr>
          <p:cNvPr id="18" name="Text 15"/>
          <p:cNvSpPr/>
          <p:nvPr/>
        </p:nvSpPr>
        <p:spPr>
          <a:xfrm>
            <a:off x="2381488" y="5746313"/>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Mayor seguridad</a:t>
            </a:r>
            <a:endParaRPr lang="en-US" sz="2200" dirty="0"/>
          </a:p>
        </p:txBody>
      </p:sp>
      <p:sp>
        <p:nvSpPr>
          <p:cNvPr id="19" name="Text 16"/>
          <p:cNvSpPr/>
          <p:nvPr/>
        </p:nvSpPr>
        <p:spPr>
          <a:xfrm>
            <a:off x="2381488" y="6236732"/>
            <a:ext cx="5968722" cy="108870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Los DTO permiten controlar los datos que se transmiten entre las diferentes capas de la aplicación, mejorando la seguridad.</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51704"/>
            <a:ext cx="6385322"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¿Qué es un patrón DAO?</a:t>
            </a:r>
            <a:endParaRPr lang="en-US" sz="4450" dirty="0"/>
          </a:p>
        </p:txBody>
      </p:sp>
      <p:sp>
        <p:nvSpPr>
          <p:cNvPr id="4" name="Shape 1"/>
          <p:cNvSpPr/>
          <p:nvPr/>
        </p:nvSpPr>
        <p:spPr>
          <a:xfrm>
            <a:off x="6280190" y="2300645"/>
            <a:ext cx="3664863" cy="2765227"/>
          </a:xfrm>
          <a:prstGeom prst="roundRect">
            <a:avLst>
              <a:gd name="adj" fmla="val 3445"/>
            </a:avLst>
          </a:prstGeom>
          <a:solidFill>
            <a:srgbClr val="E9E6FA"/>
          </a:solidFill>
          <a:ln w="7620">
            <a:solidFill>
              <a:srgbClr val="BDB8DF"/>
            </a:solidFill>
            <a:prstDash val="solid"/>
          </a:ln>
        </p:spPr>
        <p:txBody>
          <a:bodyPr/>
          <a:lstStyle/>
          <a:p>
            <a:endParaRPr lang="en-US"/>
          </a:p>
        </p:txBody>
      </p:sp>
      <p:sp>
        <p:nvSpPr>
          <p:cNvPr id="5" name="Text 2"/>
          <p:cNvSpPr/>
          <p:nvPr/>
        </p:nvSpPr>
        <p:spPr>
          <a:xfrm>
            <a:off x="6514624" y="2535079"/>
            <a:ext cx="3195995" cy="708660"/>
          </a:xfrm>
          <a:prstGeom prst="rect">
            <a:avLst/>
          </a:prstGeom>
          <a:noFill/>
          <a:ln/>
        </p:spPr>
        <p:txBody>
          <a:bodyPr wrap="squar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Objeto de Acceso a Datos</a:t>
            </a:r>
            <a:endParaRPr lang="en-US" sz="2200" dirty="0"/>
          </a:p>
        </p:txBody>
      </p:sp>
      <p:sp>
        <p:nvSpPr>
          <p:cNvPr id="6" name="Text 3"/>
          <p:cNvSpPr/>
          <p:nvPr/>
        </p:nvSpPr>
        <p:spPr>
          <a:xfrm>
            <a:off x="6514624" y="3379827"/>
            <a:ext cx="3195995" cy="145161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Abstrae la lógica de acceso a la base de datos, encapsulando las operaciones CRUD.</a:t>
            </a:r>
            <a:endParaRPr lang="en-US" sz="1750" dirty="0"/>
          </a:p>
        </p:txBody>
      </p:sp>
      <p:sp>
        <p:nvSpPr>
          <p:cNvPr id="7" name="Shape 4"/>
          <p:cNvSpPr/>
          <p:nvPr/>
        </p:nvSpPr>
        <p:spPr>
          <a:xfrm>
            <a:off x="10171867" y="2300645"/>
            <a:ext cx="3664863" cy="2765227"/>
          </a:xfrm>
          <a:prstGeom prst="roundRect">
            <a:avLst>
              <a:gd name="adj" fmla="val 3445"/>
            </a:avLst>
          </a:prstGeom>
          <a:solidFill>
            <a:srgbClr val="E9E6FA"/>
          </a:solidFill>
          <a:ln w="7620">
            <a:solidFill>
              <a:srgbClr val="BDB8DF"/>
            </a:solidFill>
            <a:prstDash val="solid"/>
          </a:ln>
        </p:spPr>
        <p:txBody>
          <a:bodyPr/>
          <a:lstStyle/>
          <a:p>
            <a:endParaRPr lang="en-US"/>
          </a:p>
        </p:txBody>
      </p:sp>
      <p:sp>
        <p:nvSpPr>
          <p:cNvPr id="8" name="Text 5"/>
          <p:cNvSpPr/>
          <p:nvPr/>
        </p:nvSpPr>
        <p:spPr>
          <a:xfrm>
            <a:off x="10406301" y="253507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Interfaz</a:t>
            </a:r>
            <a:endParaRPr lang="en-US" sz="2200" dirty="0"/>
          </a:p>
        </p:txBody>
      </p:sp>
      <p:sp>
        <p:nvSpPr>
          <p:cNvPr id="9" name="Text 6"/>
          <p:cNvSpPr/>
          <p:nvPr/>
        </p:nvSpPr>
        <p:spPr>
          <a:xfrm>
            <a:off x="10406301" y="3025497"/>
            <a:ext cx="3195995" cy="145161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Define un contrato para la interacción con la base de datos, permitiendo cambios sin afectar el código cliente.</a:t>
            </a:r>
            <a:endParaRPr lang="en-US" sz="1750" dirty="0"/>
          </a:p>
        </p:txBody>
      </p:sp>
      <p:sp>
        <p:nvSpPr>
          <p:cNvPr id="10" name="Shape 7"/>
          <p:cNvSpPr/>
          <p:nvPr/>
        </p:nvSpPr>
        <p:spPr>
          <a:xfrm>
            <a:off x="6280190" y="5292685"/>
            <a:ext cx="7556421" cy="1685092"/>
          </a:xfrm>
          <a:prstGeom prst="roundRect">
            <a:avLst>
              <a:gd name="adj" fmla="val 5654"/>
            </a:avLst>
          </a:prstGeom>
          <a:solidFill>
            <a:srgbClr val="E9E6FA"/>
          </a:solidFill>
          <a:ln w="7620">
            <a:solidFill>
              <a:srgbClr val="BDB8DF"/>
            </a:solidFill>
            <a:prstDash val="solid"/>
          </a:ln>
        </p:spPr>
        <p:txBody>
          <a:bodyPr/>
          <a:lstStyle/>
          <a:p>
            <a:endParaRPr lang="en-US"/>
          </a:p>
        </p:txBody>
      </p:sp>
      <p:sp>
        <p:nvSpPr>
          <p:cNvPr id="11" name="Text 8"/>
          <p:cNvSpPr/>
          <p:nvPr/>
        </p:nvSpPr>
        <p:spPr>
          <a:xfrm>
            <a:off x="6514624" y="552711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Independencia</a:t>
            </a:r>
            <a:endParaRPr lang="en-US" sz="2200" dirty="0"/>
          </a:p>
        </p:txBody>
      </p:sp>
      <p:sp>
        <p:nvSpPr>
          <p:cNvPr id="12" name="Text 9"/>
          <p:cNvSpPr/>
          <p:nvPr/>
        </p:nvSpPr>
        <p:spPr>
          <a:xfrm>
            <a:off x="6514624" y="6017538"/>
            <a:ext cx="7087553"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Desacopla la lógica de negocio de la implementación de la base de datos, facilitando el cambio de tecnología.</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345525"/>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Conclusión y recomendaciones</a:t>
            </a:r>
            <a:endParaRPr lang="en-US" sz="4450" dirty="0"/>
          </a:p>
        </p:txBody>
      </p:sp>
      <p:sp>
        <p:nvSpPr>
          <p:cNvPr id="4" name="Shape 1"/>
          <p:cNvSpPr/>
          <p:nvPr/>
        </p:nvSpPr>
        <p:spPr>
          <a:xfrm>
            <a:off x="793790" y="3103245"/>
            <a:ext cx="7556421" cy="3780711"/>
          </a:xfrm>
          <a:prstGeom prst="roundRect">
            <a:avLst>
              <a:gd name="adj" fmla="val 2520"/>
            </a:avLst>
          </a:prstGeom>
          <a:noFill/>
          <a:ln w="7620">
            <a:solidFill>
              <a:srgbClr val="000000">
                <a:alpha val="8000"/>
              </a:srgbClr>
            </a:solidFill>
            <a:prstDash val="solid"/>
          </a:ln>
        </p:spPr>
        <p:txBody>
          <a:bodyPr/>
          <a:lstStyle/>
          <a:p>
            <a:endParaRPr lang="en-US"/>
          </a:p>
        </p:txBody>
      </p:sp>
      <p:sp>
        <p:nvSpPr>
          <p:cNvPr id="5" name="Shape 2"/>
          <p:cNvSpPr/>
          <p:nvPr/>
        </p:nvSpPr>
        <p:spPr>
          <a:xfrm>
            <a:off x="801410" y="3110865"/>
            <a:ext cx="7541181" cy="1376124"/>
          </a:xfrm>
          <a:prstGeom prst="rect">
            <a:avLst/>
          </a:prstGeom>
          <a:solidFill>
            <a:srgbClr val="FFFFFF">
              <a:alpha val="4000"/>
            </a:srgbClr>
          </a:solidFill>
          <a:ln/>
        </p:spPr>
        <p:txBody>
          <a:bodyPr/>
          <a:lstStyle/>
          <a:p>
            <a:endParaRPr lang="en-US"/>
          </a:p>
        </p:txBody>
      </p:sp>
      <p:sp>
        <p:nvSpPr>
          <p:cNvPr id="6" name="Text 3"/>
          <p:cNvSpPr/>
          <p:nvPr/>
        </p:nvSpPr>
        <p:spPr>
          <a:xfrm>
            <a:off x="1028224" y="3254573"/>
            <a:ext cx="3313152" cy="362903"/>
          </a:xfrm>
          <a:prstGeom prst="rect">
            <a:avLst/>
          </a:prstGeom>
          <a:noFill/>
          <a:ln/>
        </p:spPr>
        <p:txBody>
          <a:bodyPr wrap="non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DAO</a:t>
            </a:r>
            <a:endParaRPr lang="en-US" sz="1750" dirty="0"/>
          </a:p>
        </p:txBody>
      </p:sp>
      <p:sp>
        <p:nvSpPr>
          <p:cNvPr id="7" name="Text 4"/>
          <p:cNvSpPr/>
          <p:nvPr/>
        </p:nvSpPr>
        <p:spPr>
          <a:xfrm>
            <a:off x="4802624" y="3254573"/>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Ideal para gestionar la interacción con la base de datos.</a:t>
            </a:r>
            <a:endParaRPr lang="en-US" sz="1750" dirty="0"/>
          </a:p>
        </p:txBody>
      </p:sp>
      <p:sp>
        <p:nvSpPr>
          <p:cNvPr id="8" name="Shape 5"/>
          <p:cNvSpPr/>
          <p:nvPr/>
        </p:nvSpPr>
        <p:spPr>
          <a:xfrm>
            <a:off x="801410" y="4486989"/>
            <a:ext cx="7541181" cy="1013222"/>
          </a:xfrm>
          <a:prstGeom prst="rect">
            <a:avLst/>
          </a:prstGeom>
          <a:solidFill>
            <a:srgbClr val="000000">
              <a:alpha val="4000"/>
            </a:srgbClr>
          </a:solidFill>
          <a:ln/>
        </p:spPr>
        <p:txBody>
          <a:bodyPr/>
          <a:lstStyle/>
          <a:p>
            <a:endParaRPr lang="en-US"/>
          </a:p>
        </p:txBody>
      </p:sp>
      <p:sp>
        <p:nvSpPr>
          <p:cNvPr id="9" name="Text 6"/>
          <p:cNvSpPr/>
          <p:nvPr/>
        </p:nvSpPr>
        <p:spPr>
          <a:xfrm>
            <a:off x="1028224" y="4630698"/>
            <a:ext cx="3313152" cy="362903"/>
          </a:xfrm>
          <a:prstGeom prst="rect">
            <a:avLst/>
          </a:prstGeom>
          <a:noFill/>
          <a:ln/>
        </p:spPr>
        <p:txBody>
          <a:bodyPr wrap="non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REPOSITORY</a:t>
            </a:r>
            <a:endParaRPr lang="en-US" sz="1750" dirty="0"/>
          </a:p>
        </p:txBody>
      </p:sp>
      <p:sp>
        <p:nvSpPr>
          <p:cNvPr id="10" name="Text 7"/>
          <p:cNvSpPr/>
          <p:nvPr/>
        </p:nvSpPr>
        <p:spPr>
          <a:xfrm>
            <a:off x="4802624" y="4630698"/>
            <a:ext cx="3313152"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Permite una gestión flexible de la persistencia de objetos.</a:t>
            </a:r>
            <a:endParaRPr lang="en-US" sz="1750" dirty="0"/>
          </a:p>
        </p:txBody>
      </p:sp>
      <p:sp>
        <p:nvSpPr>
          <p:cNvPr id="11" name="Shape 8"/>
          <p:cNvSpPr/>
          <p:nvPr/>
        </p:nvSpPr>
        <p:spPr>
          <a:xfrm>
            <a:off x="801410" y="5500211"/>
            <a:ext cx="7541181" cy="1376124"/>
          </a:xfrm>
          <a:prstGeom prst="rect">
            <a:avLst/>
          </a:prstGeom>
          <a:solidFill>
            <a:srgbClr val="FFFFFF">
              <a:alpha val="4000"/>
            </a:srgbClr>
          </a:solidFill>
          <a:ln/>
        </p:spPr>
        <p:txBody>
          <a:bodyPr/>
          <a:lstStyle/>
          <a:p>
            <a:endParaRPr lang="en-US"/>
          </a:p>
        </p:txBody>
      </p:sp>
      <p:sp>
        <p:nvSpPr>
          <p:cNvPr id="12" name="Text 9"/>
          <p:cNvSpPr/>
          <p:nvPr/>
        </p:nvSpPr>
        <p:spPr>
          <a:xfrm>
            <a:off x="1028224" y="5643920"/>
            <a:ext cx="3313152" cy="362903"/>
          </a:xfrm>
          <a:prstGeom prst="rect">
            <a:avLst/>
          </a:prstGeom>
          <a:noFill/>
          <a:ln/>
        </p:spPr>
        <p:txBody>
          <a:bodyPr wrap="non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DTO</a:t>
            </a:r>
            <a:endParaRPr lang="en-US" sz="1750" dirty="0"/>
          </a:p>
        </p:txBody>
      </p:sp>
      <p:sp>
        <p:nvSpPr>
          <p:cNvPr id="13" name="Text 10"/>
          <p:cNvSpPr/>
          <p:nvPr/>
        </p:nvSpPr>
        <p:spPr>
          <a:xfrm>
            <a:off x="4802624" y="5643920"/>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Facilita el intercambio de datos entre diferentes capas de la aplicación.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61135"/>
            <a:ext cx="700278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Beneficios del patrón DAO</a:t>
            </a:r>
            <a:endParaRPr lang="en-US" sz="4450" dirty="0"/>
          </a:p>
        </p:txBody>
      </p:sp>
      <p:sp>
        <p:nvSpPr>
          <p:cNvPr id="4" name="Shape 1"/>
          <p:cNvSpPr/>
          <p:nvPr/>
        </p:nvSpPr>
        <p:spPr>
          <a:xfrm>
            <a:off x="6280190" y="2765227"/>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5" name="Text 2"/>
          <p:cNvSpPr/>
          <p:nvPr/>
        </p:nvSpPr>
        <p:spPr>
          <a:xfrm>
            <a:off x="6468904" y="2850237"/>
            <a:ext cx="132755"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1</a:t>
            </a:r>
            <a:endParaRPr lang="en-US" sz="2650" dirty="0"/>
          </a:p>
        </p:txBody>
      </p:sp>
      <p:sp>
        <p:nvSpPr>
          <p:cNvPr id="6" name="Text 3"/>
          <p:cNvSpPr/>
          <p:nvPr/>
        </p:nvSpPr>
        <p:spPr>
          <a:xfrm>
            <a:off x="7017306" y="2765227"/>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Reutilización de código</a:t>
            </a:r>
            <a:endParaRPr lang="en-US" sz="2200" dirty="0"/>
          </a:p>
        </p:txBody>
      </p:sp>
      <p:sp>
        <p:nvSpPr>
          <p:cNvPr id="7" name="Text 4"/>
          <p:cNvSpPr/>
          <p:nvPr/>
        </p:nvSpPr>
        <p:spPr>
          <a:xfrm>
            <a:off x="7017306" y="3609975"/>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La lógica de acceso a datos se reutiliza en diferentes partes del código, reduciendo la duplicación.</a:t>
            </a:r>
            <a:endParaRPr lang="en-US" sz="1750" dirty="0"/>
          </a:p>
        </p:txBody>
      </p:sp>
      <p:sp>
        <p:nvSpPr>
          <p:cNvPr id="8" name="Shape 5"/>
          <p:cNvSpPr/>
          <p:nvPr/>
        </p:nvSpPr>
        <p:spPr>
          <a:xfrm>
            <a:off x="10171867" y="2765227"/>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9" name="Text 6"/>
          <p:cNvSpPr/>
          <p:nvPr/>
        </p:nvSpPr>
        <p:spPr>
          <a:xfrm>
            <a:off x="10329029" y="2850237"/>
            <a:ext cx="195977"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2</a:t>
            </a:r>
            <a:endParaRPr lang="en-US" sz="2650" dirty="0"/>
          </a:p>
        </p:txBody>
      </p:sp>
      <p:sp>
        <p:nvSpPr>
          <p:cNvPr id="10" name="Text 7"/>
          <p:cNvSpPr/>
          <p:nvPr/>
        </p:nvSpPr>
        <p:spPr>
          <a:xfrm>
            <a:off x="10908983" y="2765227"/>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Facilidad de prueba</a:t>
            </a:r>
            <a:endParaRPr lang="en-US" sz="2200" dirty="0"/>
          </a:p>
        </p:txBody>
      </p:sp>
      <p:sp>
        <p:nvSpPr>
          <p:cNvPr id="11" name="Text 8"/>
          <p:cNvSpPr/>
          <p:nvPr/>
        </p:nvSpPr>
        <p:spPr>
          <a:xfrm>
            <a:off x="10908983" y="3255645"/>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Se pueden probar las operaciones DAO de forma independiente del código principal, mejorando la calidad del software.</a:t>
            </a:r>
            <a:endParaRPr lang="en-US" sz="1750" dirty="0"/>
          </a:p>
        </p:txBody>
      </p:sp>
      <p:sp>
        <p:nvSpPr>
          <p:cNvPr id="12" name="Shape 9"/>
          <p:cNvSpPr/>
          <p:nvPr/>
        </p:nvSpPr>
        <p:spPr>
          <a:xfrm>
            <a:off x="6280190" y="5552123"/>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13" name="Text 10"/>
          <p:cNvSpPr/>
          <p:nvPr/>
        </p:nvSpPr>
        <p:spPr>
          <a:xfrm>
            <a:off x="6438543" y="5637133"/>
            <a:ext cx="193596"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3</a:t>
            </a:r>
            <a:endParaRPr lang="en-US" sz="2650" dirty="0"/>
          </a:p>
        </p:txBody>
      </p:sp>
      <p:sp>
        <p:nvSpPr>
          <p:cNvPr id="14" name="Text 11"/>
          <p:cNvSpPr/>
          <p:nvPr/>
        </p:nvSpPr>
        <p:spPr>
          <a:xfrm>
            <a:off x="7017306" y="555212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Mantenibilidad</a:t>
            </a:r>
            <a:endParaRPr lang="en-US" sz="2200" dirty="0"/>
          </a:p>
        </p:txBody>
      </p:sp>
      <p:sp>
        <p:nvSpPr>
          <p:cNvPr id="15" name="Text 12"/>
          <p:cNvSpPr/>
          <p:nvPr/>
        </p:nvSpPr>
        <p:spPr>
          <a:xfrm>
            <a:off x="7017306" y="6042541"/>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Los cambios en la base de datos solo afectan al código DAO, manteniendo el código cliente intacto.</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362795"/>
            <a:ext cx="8703112"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¿Qué es un patrón REPOSITORY?</a:t>
            </a:r>
            <a:endParaRPr lang="en-US" sz="4450" dirty="0"/>
          </a:p>
        </p:txBody>
      </p:sp>
      <p:sp>
        <p:nvSpPr>
          <p:cNvPr id="3" name="Text 1"/>
          <p:cNvSpPr/>
          <p:nvPr/>
        </p:nvSpPr>
        <p:spPr>
          <a:xfrm>
            <a:off x="793790" y="3638550"/>
            <a:ext cx="3978116" cy="708660"/>
          </a:xfrm>
          <a:prstGeom prst="rect">
            <a:avLst/>
          </a:prstGeom>
          <a:noFill/>
          <a:ln/>
        </p:spPr>
        <p:txBody>
          <a:bodyPr wrap="squar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Abstracción de la base de datos</a:t>
            </a:r>
            <a:endParaRPr lang="en-US" sz="2200" dirty="0"/>
          </a:p>
        </p:txBody>
      </p:sp>
      <p:sp>
        <p:nvSpPr>
          <p:cNvPr id="4" name="Text 2"/>
          <p:cNvSpPr/>
          <p:nvPr/>
        </p:nvSpPr>
        <p:spPr>
          <a:xfrm>
            <a:off x="793790" y="4574024"/>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Proporciona una interfaz para acceder a los datos, ocultando la complejidad de la base de datos subyacente.</a:t>
            </a:r>
            <a:endParaRPr lang="en-US" sz="1750" dirty="0"/>
          </a:p>
        </p:txBody>
      </p:sp>
      <p:sp>
        <p:nvSpPr>
          <p:cNvPr id="5" name="Text 3"/>
          <p:cNvSpPr/>
          <p:nvPr/>
        </p:nvSpPr>
        <p:spPr>
          <a:xfrm>
            <a:off x="5332928" y="3638550"/>
            <a:ext cx="3042285" cy="354330"/>
          </a:xfrm>
          <a:prstGeom prst="rect">
            <a:avLst/>
          </a:prstGeom>
          <a:noFill/>
          <a:ln/>
        </p:spPr>
        <p:txBody>
          <a:bodyPr wrap="non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Persistencia de objetos</a:t>
            </a:r>
            <a:endParaRPr lang="en-US" sz="2200" dirty="0"/>
          </a:p>
        </p:txBody>
      </p:sp>
      <p:sp>
        <p:nvSpPr>
          <p:cNvPr id="6" name="Text 4"/>
          <p:cNvSpPr/>
          <p:nvPr/>
        </p:nvSpPr>
        <p:spPr>
          <a:xfrm>
            <a:off x="5332928" y="4219694"/>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Permite interactuar con los objetos del dominio sin necesidad de conocer los detalles de la base de datos.</a:t>
            </a:r>
            <a:endParaRPr lang="en-US" sz="1750" dirty="0"/>
          </a:p>
        </p:txBody>
      </p:sp>
      <p:sp>
        <p:nvSpPr>
          <p:cNvPr id="7" name="Text 5"/>
          <p:cNvSpPr/>
          <p:nvPr/>
        </p:nvSpPr>
        <p:spPr>
          <a:xfrm>
            <a:off x="9872067" y="3638550"/>
            <a:ext cx="3978116" cy="708660"/>
          </a:xfrm>
          <a:prstGeom prst="rect">
            <a:avLst/>
          </a:prstGeom>
          <a:noFill/>
          <a:ln/>
        </p:spPr>
        <p:txBody>
          <a:bodyPr wrap="square" lIns="0" tIns="0" rIns="0" bIns="0" rtlCol="0" anchor="t"/>
          <a:lstStyle/>
          <a:p>
            <a:pPr marL="0" indent="0">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Integración de diferentes fuentes de datos</a:t>
            </a:r>
            <a:endParaRPr lang="en-US" sz="2200" dirty="0"/>
          </a:p>
        </p:txBody>
      </p:sp>
      <p:sp>
        <p:nvSpPr>
          <p:cNvPr id="8" name="Text 6"/>
          <p:cNvSpPr/>
          <p:nvPr/>
        </p:nvSpPr>
        <p:spPr>
          <a:xfrm>
            <a:off x="9872067" y="4574024"/>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Se puede usar con diferentes tecnologías de almacenamiento, sin afectar el código cliente.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1034" y="951428"/>
            <a:ext cx="7642265" cy="581263"/>
          </a:xfrm>
          <a:prstGeom prst="rect">
            <a:avLst/>
          </a:prstGeom>
          <a:noFill/>
          <a:ln/>
        </p:spPr>
        <p:txBody>
          <a:bodyPr wrap="none" lIns="0" tIns="0" rIns="0" bIns="0" rtlCol="0" anchor="t"/>
          <a:lstStyle/>
          <a:p>
            <a:pPr marL="0" indent="0">
              <a:lnSpc>
                <a:spcPts val="4550"/>
              </a:lnSpc>
              <a:buNone/>
            </a:pPr>
            <a:r>
              <a:rPr lang="en-US" sz="3650" b="1" dirty="0">
                <a:solidFill>
                  <a:srgbClr val="231971"/>
                </a:solidFill>
                <a:latin typeface="Outfit Extra Bold" pitchFamily="34" charset="0"/>
                <a:ea typeface="Outfit Extra Bold" pitchFamily="34" charset="-122"/>
                <a:cs typeface="Outfit Extra Bold" pitchFamily="34" charset="-120"/>
              </a:rPr>
              <a:t>Beneficios del patrón REPOSITORY</a:t>
            </a:r>
            <a:endParaRPr lang="en-US" sz="3650" dirty="0"/>
          </a:p>
        </p:txBody>
      </p:sp>
      <p:pic>
        <p:nvPicPr>
          <p:cNvPr id="4" name="Image 1" descr="preencoded.png"/>
          <p:cNvPicPr>
            <a:picLocks noChangeAspect="1"/>
          </p:cNvPicPr>
          <p:nvPr/>
        </p:nvPicPr>
        <p:blipFill>
          <a:blip r:embed="rId4"/>
          <a:stretch>
            <a:fillRect/>
          </a:stretch>
        </p:blipFill>
        <p:spPr>
          <a:xfrm>
            <a:off x="651034" y="1811655"/>
            <a:ext cx="465058" cy="465058"/>
          </a:xfrm>
          <a:prstGeom prst="rect">
            <a:avLst/>
          </a:prstGeom>
        </p:spPr>
      </p:pic>
      <p:sp>
        <p:nvSpPr>
          <p:cNvPr id="5" name="Text 1"/>
          <p:cNvSpPr/>
          <p:nvPr/>
        </p:nvSpPr>
        <p:spPr>
          <a:xfrm>
            <a:off x="651034" y="2462689"/>
            <a:ext cx="2325410" cy="290632"/>
          </a:xfrm>
          <a:prstGeom prst="rect">
            <a:avLst/>
          </a:prstGeom>
          <a:noFill/>
          <a:ln/>
        </p:spPr>
        <p:txBody>
          <a:bodyPr wrap="none" lIns="0" tIns="0" rIns="0" bIns="0" rtlCol="0" anchor="t"/>
          <a:lstStyle/>
          <a:p>
            <a:pPr marL="0" indent="0" algn="l">
              <a:lnSpc>
                <a:spcPts val="2250"/>
              </a:lnSpc>
              <a:buNone/>
            </a:pPr>
            <a:r>
              <a:rPr lang="en-US" sz="1800" b="1" dirty="0">
                <a:solidFill>
                  <a:srgbClr val="2A2742"/>
                </a:solidFill>
                <a:latin typeface="Outfit Extra Bold" pitchFamily="34" charset="0"/>
                <a:ea typeface="Outfit Extra Bold" pitchFamily="34" charset="-122"/>
                <a:cs typeface="Outfit Extra Bold" pitchFamily="34" charset="-120"/>
              </a:rPr>
              <a:t>Flexibilidad</a:t>
            </a:r>
            <a:endParaRPr lang="en-US" sz="1800" dirty="0"/>
          </a:p>
        </p:txBody>
      </p:sp>
      <p:sp>
        <p:nvSpPr>
          <p:cNvPr id="6" name="Text 2"/>
          <p:cNvSpPr/>
          <p:nvPr/>
        </p:nvSpPr>
        <p:spPr>
          <a:xfrm>
            <a:off x="651034" y="2864882"/>
            <a:ext cx="7841933" cy="297656"/>
          </a:xfrm>
          <a:prstGeom prst="rect">
            <a:avLst/>
          </a:prstGeom>
          <a:noFill/>
          <a:ln/>
        </p:spPr>
        <p:txBody>
          <a:bodyPr wrap="none" lIns="0" tIns="0" rIns="0" bIns="0" rtlCol="0" anchor="t"/>
          <a:lstStyle/>
          <a:p>
            <a:pPr marL="0" indent="0" algn="l">
              <a:lnSpc>
                <a:spcPts val="2300"/>
              </a:lnSpc>
              <a:buNone/>
            </a:pPr>
            <a:r>
              <a:rPr lang="en-US" sz="1450" dirty="0">
                <a:solidFill>
                  <a:srgbClr val="2A2742"/>
                </a:solidFill>
                <a:latin typeface="Arimo" pitchFamily="34" charset="0"/>
                <a:ea typeface="Arimo" pitchFamily="34" charset="-122"/>
                <a:cs typeface="Arimo" pitchFamily="34" charset="-120"/>
              </a:rPr>
              <a:t>Permite cambiar la implementación de la base de datos sin afectar el código cliente.</a:t>
            </a:r>
            <a:endParaRPr lang="en-US" sz="1450" dirty="0"/>
          </a:p>
        </p:txBody>
      </p:sp>
      <p:pic>
        <p:nvPicPr>
          <p:cNvPr id="7" name="Image 2" descr="preencoded.png"/>
          <p:cNvPicPr>
            <a:picLocks noChangeAspect="1"/>
          </p:cNvPicPr>
          <p:nvPr/>
        </p:nvPicPr>
        <p:blipFill>
          <a:blip r:embed="rId5"/>
          <a:stretch>
            <a:fillRect/>
          </a:stretch>
        </p:blipFill>
        <p:spPr>
          <a:xfrm>
            <a:off x="651034" y="3720584"/>
            <a:ext cx="465058" cy="465058"/>
          </a:xfrm>
          <a:prstGeom prst="rect">
            <a:avLst/>
          </a:prstGeom>
        </p:spPr>
      </p:pic>
      <p:sp>
        <p:nvSpPr>
          <p:cNvPr id="8" name="Text 3"/>
          <p:cNvSpPr/>
          <p:nvPr/>
        </p:nvSpPr>
        <p:spPr>
          <a:xfrm>
            <a:off x="651034" y="4371618"/>
            <a:ext cx="2325410" cy="290632"/>
          </a:xfrm>
          <a:prstGeom prst="rect">
            <a:avLst/>
          </a:prstGeom>
          <a:noFill/>
          <a:ln/>
        </p:spPr>
        <p:txBody>
          <a:bodyPr wrap="none" lIns="0" tIns="0" rIns="0" bIns="0" rtlCol="0" anchor="t"/>
          <a:lstStyle/>
          <a:p>
            <a:pPr marL="0" indent="0" algn="l">
              <a:lnSpc>
                <a:spcPts val="2250"/>
              </a:lnSpc>
              <a:buNone/>
            </a:pPr>
            <a:r>
              <a:rPr lang="en-US" sz="1800" b="1" dirty="0">
                <a:solidFill>
                  <a:srgbClr val="2A2742"/>
                </a:solidFill>
                <a:latin typeface="Outfit Extra Bold" pitchFamily="34" charset="0"/>
                <a:ea typeface="Outfit Extra Bold" pitchFamily="34" charset="-122"/>
                <a:cs typeface="Outfit Extra Bold" pitchFamily="34" charset="-120"/>
              </a:rPr>
              <a:t>Reusabilidad</a:t>
            </a:r>
            <a:endParaRPr lang="en-US" sz="1800" dirty="0"/>
          </a:p>
        </p:txBody>
      </p:sp>
      <p:sp>
        <p:nvSpPr>
          <p:cNvPr id="9" name="Text 4"/>
          <p:cNvSpPr/>
          <p:nvPr/>
        </p:nvSpPr>
        <p:spPr>
          <a:xfrm>
            <a:off x="651034" y="4773811"/>
            <a:ext cx="7841933" cy="595313"/>
          </a:xfrm>
          <a:prstGeom prst="rect">
            <a:avLst/>
          </a:prstGeom>
          <a:noFill/>
          <a:ln/>
        </p:spPr>
        <p:txBody>
          <a:bodyPr wrap="square" lIns="0" tIns="0" rIns="0" bIns="0" rtlCol="0" anchor="t"/>
          <a:lstStyle/>
          <a:p>
            <a:pPr marL="0" indent="0" algn="l">
              <a:lnSpc>
                <a:spcPts val="2300"/>
              </a:lnSpc>
              <a:buNone/>
            </a:pPr>
            <a:r>
              <a:rPr lang="en-US" sz="1450" dirty="0">
                <a:solidFill>
                  <a:srgbClr val="2A2742"/>
                </a:solidFill>
                <a:latin typeface="Arimo" pitchFamily="34" charset="0"/>
                <a:ea typeface="Arimo" pitchFamily="34" charset="-122"/>
                <a:cs typeface="Arimo" pitchFamily="34" charset="-120"/>
              </a:rPr>
              <a:t>El código del repositorio se puede reutilizar en diferentes partes del código, mejorando la eficiencia.</a:t>
            </a:r>
            <a:endParaRPr lang="en-US" sz="1450" dirty="0"/>
          </a:p>
        </p:txBody>
      </p:sp>
      <p:pic>
        <p:nvPicPr>
          <p:cNvPr id="10" name="Image 3" descr="preencoded.png"/>
          <p:cNvPicPr>
            <a:picLocks noChangeAspect="1"/>
          </p:cNvPicPr>
          <p:nvPr/>
        </p:nvPicPr>
        <p:blipFill>
          <a:blip r:embed="rId6"/>
          <a:stretch>
            <a:fillRect/>
          </a:stretch>
        </p:blipFill>
        <p:spPr>
          <a:xfrm>
            <a:off x="651034" y="5927169"/>
            <a:ext cx="465058" cy="465058"/>
          </a:xfrm>
          <a:prstGeom prst="rect">
            <a:avLst/>
          </a:prstGeom>
        </p:spPr>
      </p:pic>
      <p:sp>
        <p:nvSpPr>
          <p:cNvPr id="11" name="Text 5"/>
          <p:cNvSpPr/>
          <p:nvPr/>
        </p:nvSpPr>
        <p:spPr>
          <a:xfrm>
            <a:off x="651034" y="6578203"/>
            <a:ext cx="2325410" cy="290632"/>
          </a:xfrm>
          <a:prstGeom prst="rect">
            <a:avLst/>
          </a:prstGeom>
          <a:noFill/>
          <a:ln/>
        </p:spPr>
        <p:txBody>
          <a:bodyPr wrap="none" lIns="0" tIns="0" rIns="0" bIns="0" rtlCol="0" anchor="t"/>
          <a:lstStyle/>
          <a:p>
            <a:pPr marL="0" indent="0" algn="l">
              <a:lnSpc>
                <a:spcPts val="2250"/>
              </a:lnSpc>
              <a:buNone/>
            </a:pPr>
            <a:r>
              <a:rPr lang="en-US" sz="1800" b="1" dirty="0">
                <a:solidFill>
                  <a:srgbClr val="2A2742"/>
                </a:solidFill>
                <a:latin typeface="Outfit Extra Bold" pitchFamily="34" charset="0"/>
                <a:ea typeface="Outfit Extra Bold" pitchFamily="34" charset="-122"/>
                <a:cs typeface="Outfit Extra Bold" pitchFamily="34" charset="-120"/>
              </a:rPr>
              <a:t>Facilidad de prueba</a:t>
            </a:r>
            <a:endParaRPr lang="en-US" sz="1800" dirty="0"/>
          </a:p>
        </p:txBody>
      </p:sp>
      <p:sp>
        <p:nvSpPr>
          <p:cNvPr id="12" name="Text 6"/>
          <p:cNvSpPr/>
          <p:nvPr/>
        </p:nvSpPr>
        <p:spPr>
          <a:xfrm>
            <a:off x="651034" y="6980396"/>
            <a:ext cx="7841933" cy="297656"/>
          </a:xfrm>
          <a:prstGeom prst="rect">
            <a:avLst/>
          </a:prstGeom>
          <a:noFill/>
          <a:ln/>
        </p:spPr>
        <p:txBody>
          <a:bodyPr wrap="none" lIns="0" tIns="0" rIns="0" bIns="0" rtlCol="0" anchor="t"/>
          <a:lstStyle/>
          <a:p>
            <a:pPr marL="0" indent="0" algn="l">
              <a:lnSpc>
                <a:spcPts val="2300"/>
              </a:lnSpc>
              <a:buNone/>
            </a:pPr>
            <a:r>
              <a:rPr lang="en-US" sz="1450" dirty="0">
                <a:solidFill>
                  <a:srgbClr val="2A2742"/>
                </a:solidFill>
                <a:latin typeface="Arimo" pitchFamily="34" charset="0"/>
                <a:ea typeface="Arimo" pitchFamily="34" charset="-122"/>
                <a:cs typeface="Arimo" pitchFamily="34" charset="-120"/>
              </a:rPr>
              <a:t>Los repositorios se pueden probar de forma independiente, mejorando la calidad del software.</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prstGeom prst="rect">
            <a:avLst/>
          </a:prstGeom>
          <a:noFill/>
          <a:ln>
            <a:noFill/>
          </a:ln>
        </p:spPr>
        <p:txBody>
          <a:bodyPr spcFirstLastPara="1" wrap="square" lIns="146280" tIns="146280" rIns="146280" bIns="146280" anchor="t" anchorCtr="0">
            <a:noAutofit/>
          </a:bodyPr>
          <a:lstStyle/>
          <a:p>
            <a:pPr>
              <a:buSzPts val="3000"/>
            </a:pPr>
            <a:r>
              <a:rPr lang="es"/>
              <a:t>Patrón Repositorio</a:t>
            </a:r>
            <a:endParaRPr sz="2240"/>
          </a:p>
        </p:txBody>
      </p:sp>
      <p:sp>
        <p:nvSpPr>
          <p:cNvPr id="91" name="Google Shape;91;p17"/>
          <p:cNvSpPr txBox="1"/>
          <p:nvPr/>
        </p:nvSpPr>
        <p:spPr>
          <a:xfrm>
            <a:off x="330880" y="1987880"/>
            <a:ext cx="13577760" cy="5180537"/>
          </a:xfrm>
          <a:prstGeom prst="rect">
            <a:avLst/>
          </a:prstGeom>
          <a:noFill/>
          <a:ln>
            <a:noFill/>
          </a:ln>
        </p:spPr>
        <p:txBody>
          <a:bodyPr spcFirstLastPara="1" wrap="square" lIns="146280" tIns="146280" rIns="146280" bIns="146280" anchor="t" anchorCtr="0">
            <a:spAutoFit/>
          </a:bodyPr>
          <a:lstStyle/>
          <a:p>
            <a:pPr marL="731520" indent="-548640" algn="just">
              <a:lnSpc>
                <a:spcPct val="90000"/>
              </a:lnSpc>
              <a:spcBef>
                <a:spcPts val="1600"/>
              </a:spcBef>
              <a:buClr>
                <a:srgbClr val="000000"/>
              </a:buClr>
              <a:buSzPts val="1800"/>
              <a:buFont typeface="Encode Sans"/>
              <a:buChar char="●"/>
            </a:pPr>
            <a:r>
              <a:rPr lang="es" sz="2880">
                <a:solidFill>
                  <a:srgbClr val="000000"/>
                </a:solidFill>
                <a:latin typeface="Encode Sans"/>
                <a:ea typeface="Encode Sans"/>
                <a:cs typeface="Encode Sans"/>
                <a:sym typeface="Encode Sans"/>
              </a:rPr>
              <a:t>No es un patrón de Diseño</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marL="731520" indent="-548640" algn="just">
              <a:lnSpc>
                <a:spcPct val="90000"/>
              </a:lnSpc>
              <a:spcBef>
                <a:spcPts val="1600"/>
              </a:spcBef>
              <a:buClr>
                <a:srgbClr val="000000"/>
              </a:buClr>
              <a:buSzPts val="1800"/>
              <a:buFont typeface="Encode Sans"/>
              <a:buChar char="●"/>
            </a:pPr>
            <a:r>
              <a:rPr lang="es" sz="2880">
                <a:solidFill>
                  <a:srgbClr val="000000"/>
                </a:solidFill>
                <a:latin typeface="Encode Sans"/>
                <a:ea typeface="Encode Sans"/>
                <a:cs typeface="Encode Sans"/>
                <a:sym typeface="Encode Sans"/>
              </a:rPr>
              <a:t>Es un patrón arquitectónico</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marL="731520" indent="-548640" algn="just">
              <a:lnSpc>
                <a:spcPct val="90000"/>
              </a:lnSpc>
              <a:spcBef>
                <a:spcPts val="1600"/>
              </a:spcBef>
              <a:buClr>
                <a:srgbClr val="000000"/>
              </a:buClr>
              <a:buSzPts val="1800"/>
              <a:buFont typeface="Encode Sans"/>
              <a:buChar char="●"/>
            </a:pPr>
            <a:r>
              <a:rPr lang="es" sz="2880">
                <a:solidFill>
                  <a:srgbClr val="000000"/>
                </a:solidFill>
                <a:latin typeface="Encode Sans"/>
                <a:ea typeface="Encode Sans"/>
                <a:cs typeface="Encode Sans"/>
                <a:sym typeface="Encode Sans"/>
              </a:rPr>
              <a:t>Nos ayuda a estructurar el aplicativo para lograr una buena separación de concerns</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algn="just">
              <a:buClr>
                <a:srgbClr val="000000"/>
              </a:buClr>
              <a:buSzPts val="1600"/>
            </a:pPr>
            <a:endParaRPr sz="2560">
              <a:solidFill>
                <a:srgbClr val="000000"/>
              </a:solidFill>
              <a:latin typeface="Encode Sans"/>
              <a:ea typeface="Encode Sans"/>
              <a:cs typeface="Encode Sans"/>
              <a:sym typeface="Encode Sans"/>
            </a:endParaRPr>
          </a:p>
          <a:p>
            <a:pPr>
              <a:buClr>
                <a:srgbClr val="000000"/>
              </a:buClr>
              <a:buSzPts val="1900"/>
            </a:pPr>
            <a:endParaRPr sz="3040">
              <a:solidFill>
                <a:srgbClr val="454545"/>
              </a:solidFill>
              <a:latin typeface="Encode Sans"/>
              <a:ea typeface="Encode Sans"/>
              <a:cs typeface="Encode Sans"/>
              <a:sym typeface="Encode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prstGeom prst="rect">
            <a:avLst/>
          </a:prstGeom>
          <a:noFill/>
          <a:ln>
            <a:noFill/>
          </a:ln>
        </p:spPr>
        <p:txBody>
          <a:bodyPr spcFirstLastPara="1" wrap="square" lIns="146280" tIns="146280" rIns="146280" bIns="146280" anchor="t" anchorCtr="0">
            <a:noAutofit/>
          </a:bodyPr>
          <a:lstStyle/>
          <a:p>
            <a:pPr>
              <a:buSzPts val="3000"/>
            </a:pPr>
            <a:r>
              <a:rPr lang="es"/>
              <a:t>Patrón Repositorio</a:t>
            </a:r>
            <a:endParaRPr sz="2240"/>
          </a:p>
        </p:txBody>
      </p:sp>
      <p:sp>
        <p:nvSpPr>
          <p:cNvPr id="97" name="Google Shape;97;p18"/>
          <p:cNvSpPr txBox="1"/>
          <p:nvPr/>
        </p:nvSpPr>
        <p:spPr>
          <a:xfrm>
            <a:off x="330880" y="1987880"/>
            <a:ext cx="13577760" cy="4975353"/>
          </a:xfrm>
          <a:prstGeom prst="rect">
            <a:avLst/>
          </a:prstGeom>
          <a:noFill/>
          <a:ln>
            <a:noFill/>
          </a:ln>
        </p:spPr>
        <p:txBody>
          <a:bodyPr spcFirstLastPara="1" wrap="square" lIns="146280" tIns="146280" rIns="146280" bIns="146280" anchor="t" anchorCtr="0">
            <a:spAutoFit/>
          </a:bodyPr>
          <a:lstStyle/>
          <a:p>
            <a:pPr marL="731520" indent="-548640" algn="just">
              <a:lnSpc>
                <a:spcPct val="90000"/>
              </a:lnSpc>
              <a:spcBef>
                <a:spcPts val="1600"/>
              </a:spcBef>
              <a:buClr>
                <a:srgbClr val="000000"/>
              </a:buClr>
              <a:buSzPts val="1800"/>
              <a:buFont typeface="Encode Sans"/>
              <a:buChar char="●"/>
            </a:pPr>
            <a:r>
              <a:rPr lang="es" sz="2880">
                <a:solidFill>
                  <a:srgbClr val="000000"/>
                </a:solidFill>
                <a:latin typeface="Encode Sans"/>
                <a:ea typeface="Encode Sans"/>
                <a:cs typeface="Encode Sans"/>
                <a:sym typeface="Encode Sans"/>
              </a:rPr>
              <a:t>El patrón repositorio se apoya sobre el estilo en capas para estructurar el aplicativo.</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marL="731520" indent="-548640" algn="just">
              <a:lnSpc>
                <a:spcPct val="90000"/>
              </a:lnSpc>
              <a:spcBef>
                <a:spcPts val="1600"/>
              </a:spcBef>
              <a:buClr>
                <a:srgbClr val="000000"/>
              </a:buClr>
              <a:buSzPts val="1800"/>
              <a:buFont typeface="Encode Sans"/>
              <a:buChar char="●"/>
            </a:pPr>
            <a:r>
              <a:rPr lang="es" sz="2880">
                <a:solidFill>
                  <a:srgbClr val="000000"/>
                </a:solidFill>
                <a:latin typeface="Encode Sans"/>
                <a:ea typeface="Encode Sans"/>
                <a:cs typeface="Encode Sans"/>
                <a:sym typeface="Encode Sans"/>
              </a:rPr>
              <a:t>Propone crear una capa de persistencia para que la misma se encargue del acceso a los datos. </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algn="just">
              <a:buClr>
                <a:srgbClr val="000000"/>
              </a:buClr>
              <a:buSzPts val="1600"/>
            </a:pPr>
            <a:endParaRPr sz="2560">
              <a:solidFill>
                <a:srgbClr val="000000"/>
              </a:solidFill>
              <a:latin typeface="Encode Sans"/>
              <a:ea typeface="Encode Sans"/>
              <a:cs typeface="Encode Sans"/>
              <a:sym typeface="Encode Sans"/>
            </a:endParaRPr>
          </a:p>
          <a:p>
            <a:pPr>
              <a:buClr>
                <a:srgbClr val="000000"/>
              </a:buClr>
              <a:buSzPts val="1900"/>
            </a:pPr>
            <a:endParaRPr sz="3040">
              <a:solidFill>
                <a:srgbClr val="454545"/>
              </a:solidFill>
              <a:latin typeface="Encode Sans"/>
              <a:ea typeface="Encode Sans"/>
              <a:cs typeface="Encode Sans"/>
              <a:sym typeface="Encod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prstGeom prst="rect">
            <a:avLst/>
          </a:prstGeom>
          <a:noFill/>
          <a:ln>
            <a:noFill/>
          </a:ln>
        </p:spPr>
        <p:txBody>
          <a:bodyPr spcFirstLastPara="1" wrap="square" lIns="146280" tIns="146280" rIns="146280" bIns="146280" anchor="t" anchorCtr="0">
            <a:noAutofit/>
          </a:bodyPr>
          <a:lstStyle/>
          <a:p>
            <a:pPr>
              <a:buSzPts val="3000"/>
            </a:pPr>
            <a:r>
              <a:rPr lang="es"/>
              <a:t>Patrón Repositorio</a:t>
            </a:r>
            <a:endParaRPr sz="2240"/>
          </a:p>
        </p:txBody>
      </p:sp>
      <p:sp>
        <p:nvSpPr>
          <p:cNvPr id="103" name="Google Shape;103;p19"/>
          <p:cNvSpPr txBox="1"/>
          <p:nvPr/>
        </p:nvSpPr>
        <p:spPr>
          <a:xfrm>
            <a:off x="330880" y="1987880"/>
            <a:ext cx="13577760" cy="6981286"/>
          </a:xfrm>
          <a:prstGeom prst="rect">
            <a:avLst/>
          </a:prstGeom>
          <a:noFill/>
          <a:ln>
            <a:noFill/>
          </a:ln>
        </p:spPr>
        <p:txBody>
          <a:bodyPr spcFirstLastPara="1" wrap="square" lIns="146280" tIns="146280" rIns="146280" bIns="146280" anchor="t" anchorCtr="0">
            <a:spAutoFit/>
          </a:bodyPr>
          <a:lstStyle/>
          <a:p>
            <a:pPr algn="just">
              <a:lnSpc>
                <a:spcPct val="90000"/>
              </a:lnSpc>
              <a:spcBef>
                <a:spcPts val="1600"/>
              </a:spcBef>
              <a:buClr>
                <a:srgbClr val="000000"/>
              </a:buClr>
              <a:buSzPts val="1800"/>
            </a:pPr>
            <a:r>
              <a:rPr lang="es" sz="2880">
                <a:solidFill>
                  <a:srgbClr val="000000"/>
                </a:solidFill>
                <a:latin typeface="Encode Sans"/>
                <a:ea typeface="Encode Sans"/>
                <a:cs typeface="Encode Sans"/>
                <a:sym typeface="Encode Sans"/>
              </a:rPr>
              <a:t>Propone que en la capa de persistencia existan objetos “Repository” .</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r>
              <a:rPr lang="es" sz="2880">
                <a:solidFill>
                  <a:srgbClr val="000000"/>
                </a:solidFill>
                <a:latin typeface="Encode Sans"/>
                <a:ea typeface="Encode Sans"/>
                <a:cs typeface="Encode Sans"/>
                <a:sym typeface="Encode Sans"/>
              </a:rPr>
              <a:t>Cada Repositorio debería poder:</a:t>
            </a: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marL="731520" indent="-548640" algn="just">
              <a:lnSpc>
                <a:spcPct val="90000"/>
              </a:lnSpc>
              <a:spcBef>
                <a:spcPts val="1600"/>
              </a:spcBef>
              <a:buClr>
                <a:srgbClr val="000000"/>
              </a:buClr>
              <a:buSzPts val="1800"/>
              <a:buFont typeface="Consolas"/>
              <a:buChar char="●"/>
            </a:pPr>
            <a:r>
              <a:rPr lang="es" sz="2880">
                <a:solidFill>
                  <a:srgbClr val="000000"/>
                </a:solidFill>
                <a:latin typeface="Consolas"/>
                <a:ea typeface="Consolas"/>
                <a:cs typeface="Consolas"/>
                <a:sym typeface="Consolas"/>
              </a:rPr>
              <a:t>agregar(unObjeto)</a:t>
            </a:r>
            <a:endParaRPr sz="2880">
              <a:solidFill>
                <a:srgbClr val="000000"/>
              </a:solidFill>
              <a:latin typeface="Consolas"/>
              <a:ea typeface="Consolas"/>
              <a:cs typeface="Consolas"/>
              <a:sym typeface="Consolas"/>
            </a:endParaRPr>
          </a:p>
          <a:p>
            <a:pPr marL="731520" indent="-548640" algn="just">
              <a:lnSpc>
                <a:spcPct val="90000"/>
              </a:lnSpc>
              <a:buClr>
                <a:srgbClr val="000000"/>
              </a:buClr>
              <a:buSzPts val="1800"/>
              <a:buFont typeface="Consolas"/>
              <a:buChar char="●"/>
            </a:pPr>
            <a:r>
              <a:rPr lang="es" sz="2880">
                <a:solidFill>
                  <a:srgbClr val="000000"/>
                </a:solidFill>
                <a:latin typeface="Consolas"/>
                <a:ea typeface="Consolas"/>
                <a:cs typeface="Consolas"/>
                <a:sym typeface="Consolas"/>
              </a:rPr>
              <a:t>modificar(unObjeto)</a:t>
            </a:r>
            <a:endParaRPr sz="2880">
              <a:solidFill>
                <a:srgbClr val="000000"/>
              </a:solidFill>
              <a:latin typeface="Consolas"/>
              <a:ea typeface="Consolas"/>
              <a:cs typeface="Consolas"/>
              <a:sym typeface="Consolas"/>
            </a:endParaRPr>
          </a:p>
          <a:p>
            <a:pPr marL="731520" indent="-548640" algn="just">
              <a:lnSpc>
                <a:spcPct val="90000"/>
              </a:lnSpc>
              <a:buClr>
                <a:srgbClr val="000000"/>
              </a:buClr>
              <a:buSzPts val="1800"/>
              <a:buFont typeface="Consolas"/>
              <a:buChar char="●"/>
            </a:pPr>
            <a:r>
              <a:rPr lang="es" sz="2880">
                <a:solidFill>
                  <a:srgbClr val="000000"/>
                </a:solidFill>
                <a:latin typeface="Consolas"/>
                <a:ea typeface="Consolas"/>
                <a:cs typeface="Consolas"/>
                <a:sym typeface="Consolas"/>
              </a:rPr>
              <a:t>eliminar(unObjeto)</a:t>
            </a:r>
            <a:endParaRPr sz="2880">
              <a:solidFill>
                <a:srgbClr val="000000"/>
              </a:solidFill>
              <a:latin typeface="Consolas"/>
              <a:ea typeface="Consolas"/>
              <a:cs typeface="Consolas"/>
              <a:sym typeface="Consolas"/>
            </a:endParaRPr>
          </a:p>
          <a:p>
            <a:pPr marL="731520" indent="-548640" algn="just">
              <a:lnSpc>
                <a:spcPct val="90000"/>
              </a:lnSpc>
              <a:buClr>
                <a:srgbClr val="000000"/>
              </a:buClr>
              <a:buSzPts val="1800"/>
              <a:buFont typeface="Consolas"/>
              <a:buChar char="●"/>
            </a:pPr>
            <a:r>
              <a:rPr lang="es" sz="2880">
                <a:solidFill>
                  <a:srgbClr val="000000"/>
                </a:solidFill>
                <a:latin typeface="Consolas"/>
                <a:ea typeface="Consolas"/>
                <a:cs typeface="Consolas"/>
                <a:sym typeface="Consolas"/>
              </a:rPr>
              <a:t>buscar</a:t>
            </a:r>
            <a:endParaRPr sz="2880">
              <a:solidFill>
                <a:srgbClr val="000000"/>
              </a:solidFill>
              <a:latin typeface="Consolas"/>
              <a:ea typeface="Consolas"/>
              <a:cs typeface="Consolas"/>
              <a:sym typeface="Consolas"/>
            </a:endParaRPr>
          </a:p>
          <a:p>
            <a:pPr marL="731520" indent="-548640" algn="just">
              <a:lnSpc>
                <a:spcPct val="90000"/>
              </a:lnSpc>
              <a:buClr>
                <a:srgbClr val="000000"/>
              </a:buClr>
              <a:buSzPts val="1800"/>
              <a:buFont typeface="Consolas"/>
              <a:buChar char="●"/>
            </a:pPr>
            <a:r>
              <a:rPr lang="es" sz="2880">
                <a:solidFill>
                  <a:srgbClr val="000000"/>
                </a:solidFill>
                <a:latin typeface="Consolas"/>
                <a:ea typeface="Consolas"/>
                <a:cs typeface="Consolas"/>
                <a:sym typeface="Consolas"/>
              </a:rPr>
              <a:t>buscarTodos</a:t>
            </a:r>
            <a:endParaRPr sz="2880">
              <a:solidFill>
                <a:srgbClr val="000000"/>
              </a:solidFill>
              <a:latin typeface="Consolas"/>
              <a:ea typeface="Consolas"/>
              <a:cs typeface="Consolas"/>
              <a:sym typeface="Consola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algn="just">
              <a:buClr>
                <a:srgbClr val="000000"/>
              </a:buClr>
              <a:buSzPts val="1600"/>
            </a:pPr>
            <a:endParaRPr sz="2560">
              <a:solidFill>
                <a:srgbClr val="000000"/>
              </a:solidFill>
              <a:latin typeface="Encode Sans"/>
              <a:ea typeface="Encode Sans"/>
              <a:cs typeface="Encode Sans"/>
              <a:sym typeface="Encode Sans"/>
            </a:endParaRPr>
          </a:p>
          <a:p>
            <a:pPr>
              <a:buClr>
                <a:srgbClr val="000000"/>
              </a:buClr>
              <a:buSzPts val="1900"/>
            </a:pPr>
            <a:endParaRPr sz="3040">
              <a:solidFill>
                <a:srgbClr val="454545"/>
              </a:solidFill>
              <a:latin typeface="Encode Sans"/>
              <a:ea typeface="Encode Sans"/>
              <a:cs typeface="Encode Sans"/>
              <a:sym typeface="Encode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a:spLocks noGrp="1"/>
          </p:cNvSpPr>
          <p:nvPr>
            <p:ph type="title"/>
          </p:nvPr>
        </p:nvSpPr>
        <p:spPr>
          <a:prstGeom prst="rect">
            <a:avLst/>
          </a:prstGeom>
          <a:noFill/>
          <a:ln>
            <a:noFill/>
          </a:ln>
        </p:spPr>
        <p:txBody>
          <a:bodyPr spcFirstLastPara="1" wrap="square" lIns="146280" tIns="146280" rIns="146280" bIns="146280" anchor="t" anchorCtr="0">
            <a:noAutofit/>
          </a:bodyPr>
          <a:lstStyle/>
          <a:p>
            <a:pPr>
              <a:buSzPts val="3000"/>
            </a:pPr>
            <a:r>
              <a:rPr lang="es"/>
              <a:t>Patrón Repositorio</a:t>
            </a:r>
            <a:endParaRPr sz="2240"/>
          </a:p>
        </p:txBody>
      </p:sp>
      <p:sp>
        <p:nvSpPr>
          <p:cNvPr id="109" name="Google Shape;109;p20"/>
          <p:cNvSpPr txBox="1"/>
          <p:nvPr/>
        </p:nvSpPr>
        <p:spPr>
          <a:xfrm>
            <a:off x="330880" y="1987881"/>
            <a:ext cx="13577760" cy="2365343"/>
          </a:xfrm>
          <a:prstGeom prst="rect">
            <a:avLst/>
          </a:prstGeom>
          <a:noFill/>
          <a:ln>
            <a:noFill/>
          </a:ln>
        </p:spPr>
        <p:txBody>
          <a:bodyPr spcFirstLastPara="1" wrap="square" lIns="146280" tIns="146280" rIns="146280" bIns="146280" anchor="t" anchorCtr="0">
            <a:spAutoFit/>
          </a:bodyPr>
          <a:lstStyle/>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algn="just">
              <a:lnSpc>
                <a:spcPct val="90000"/>
              </a:lnSpc>
              <a:spcBef>
                <a:spcPts val="1600"/>
              </a:spcBef>
              <a:buClr>
                <a:srgbClr val="000000"/>
              </a:buClr>
              <a:buSzPts val="1800"/>
            </a:pPr>
            <a:endParaRPr sz="2880">
              <a:solidFill>
                <a:srgbClr val="000000"/>
              </a:solidFill>
              <a:latin typeface="Encode Sans"/>
              <a:ea typeface="Encode Sans"/>
              <a:cs typeface="Encode Sans"/>
              <a:sym typeface="Encode Sans"/>
            </a:endParaRPr>
          </a:p>
          <a:p>
            <a:pPr algn="just">
              <a:buClr>
                <a:srgbClr val="000000"/>
              </a:buClr>
              <a:buSzPts val="1600"/>
            </a:pPr>
            <a:endParaRPr sz="2560">
              <a:solidFill>
                <a:srgbClr val="000000"/>
              </a:solidFill>
              <a:latin typeface="Encode Sans"/>
              <a:ea typeface="Encode Sans"/>
              <a:cs typeface="Encode Sans"/>
              <a:sym typeface="Encode Sans"/>
            </a:endParaRPr>
          </a:p>
          <a:p>
            <a:pPr>
              <a:buClr>
                <a:srgbClr val="000000"/>
              </a:buClr>
              <a:buSzPts val="1900"/>
            </a:pPr>
            <a:endParaRPr sz="3040">
              <a:solidFill>
                <a:srgbClr val="454545"/>
              </a:solidFill>
              <a:latin typeface="Encode Sans"/>
              <a:ea typeface="Encode Sans"/>
              <a:cs typeface="Encode Sans"/>
              <a:sym typeface="Encode Sans"/>
            </a:endParaRPr>
          </a:p>
        </p:txBody>
      </p:sp>
      <p:pic>
        <p:nvPicPr>
          <p:cNvPr id="110" name="Google Shape;110;p20"/>
          <p:cNvPicPr preferRelativeResize="0"/>
          <p:nvPr/>
        </p:nvPicPr>
        <p:blipFill rotWithShape="1">
          <a:blip r:embed="rId3">
            <a:alphaModFix/>
          </a:blip>
          <a:srcRect/>
          <a:stretch/>
        </p:blipFill>
        <p:spPr>
          <a:xfrm>
            <a:off x="2998521" y="1628481"/>
            <a:ext cx="7585678" cy="5828200"/>
          </a:xfrm>
          <a:prstGeom prst="rect">
            <a:avLst/>
          </a:prstGeom>
          <a:noFill/>
          <a:ln>
            <a:noFill/>
          </a:ln>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TM03090434[[fn=Wood Type]]</Template>
  <TotalTime>11</TotalTime>
  <Words>1305</Words>
  <Application>Microsoft Office PowerPoint</Application>
  <PresentationFormat>Custom</PresentationFormat>
  <Paragraphs>196</Paragraphs>
  <Slides>20</Slides>
  <Notes>14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Consolas</vt:lpstr>
      <vt:lpstr>Rockwell Condensed</vt:lpstr>
      <vt:lpstr>Outfit Extra Bold</vt:lpstr>
      <vt:lpstr>Roboto</vt:lpstr>
      <vt:lpstr>Rockwell</vt:lpstr>
      <vt:lpstr>Encode Sans</vt:lpstr>
      <vt:lpstr>Lato</vt:lpstr>
      <vt:lpstr>Arimo</vt:lpstr>
      <vt:lpstr>Wingdings</vt:lpstr>
      <vt:lpstr>Arial</vt:lpstr>
      <vt:lpstr>Wood Type</vt:lpstr>
      <vt:lpstr>PowerPoint Presentation</vt:lpstr>
      <vt:lpstr>PowerPoint Presentation</vt:lpstr>
      <vt:lpstr>PowerPoint Presentation</vt:lpstr>
      <vt:lpstr>PowerPoint Presentation</vt:lpstr>
      <vt:lpstr>PowerPoint Presentation</vt:lpstr>
      <vt:lpstr>Patrón Repositorio</vt:lpstr>
      <vt:lpstr>Patrón Repositorio</vt:lpstr>
      <vt:lpstr>Patrón Repositorio</vt:lpstr>
      <vt:lpstr>Patrón Repositorio</vt:lpstr>
      <vt:lpstr>Patrón Repositorio y DAOs</vt:lpstr>
      <vt:lpstr>Patrón Repositorio y DAOs</vt:lpstr>
      <vt:lpstr>PowerPoint Presentation</vt:lpstr>
      <vt:lpstr>¿Qué es un patrón DTO?</vt:lpstr>
      <vt:lpstr>PowerPoint Presentation</vt:lpstr>
      <vt:lpstr>PowerPoint Presentation</vt:lpstr>
      <vt:lpstr>PowerPoint Presentation</vt:lpstr>
      <vt:lpstr>Model Mapper</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Claudia Naveda</cp:lastModifiedBy>
  <cp:revision>2</cp:revision>
  <dcterms:created xsi:type="dcterms:W3CDTF">2024-10-15T20:45:07Z</dcterms:created>
  <dcterms:modified xsi:type="dcterms:W3CDTF">2024-10-16T02:17:46Z</dcterms:modified>
</cp:coreProperties>
</file>